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2" r:id="rId1"/>
  </p:sldMasterIdLst>
  <p:notesMasterIdLst>
    <p:notesMasterId r:id="rId11"/>
  </p:notesMasterIdLst>
  <p:sldIdLst>
    <p:sldId id="256" r:id="rId2"/>
    <p:sldId id="257" r:id="rId3"/>
    <p:sldId id="266" r:id="rId4"/>
    <p:sldId id="264" r:id="rId5"/>
    <p:sldId id="258" r:id="rId6"/>
    <p:sldId id="259" r:id="rId7"/>
    <p:sldId id="260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9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64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29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97673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688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0289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652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650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7368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912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31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45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579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118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46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493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968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4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os.madrid.es/portal/site/egob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ntoswifimadrid.com/ontology/puntosWifi" TargetMode="External"/><Relationship Id="rId2" Type="http://schemas.openxmlformats.org/officeDocument/2006/relationships/hyperlink" Target="https://www.puntoswifimadrid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untoswifimadrid.com/ontology/puntosWifi#termino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291590"/>
          </a:xfrm>
        </p:spPr>
        <p:txBody>
          <a:bodyPr>
            <a:normAutofit/>
          </a:bodyPr>
          <a:lstStyle/>
          <a:p>
            <a:pPr algn="ctr"/>
            <a:r>
              <a:rPr lang="es-ES" altLang="en-US" dirty="0" err="1"/>
              <a:t>PuntosWifiMadrid</a:t>
            </a:r>
            <a:endParaRPr lang="es-E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18665"/>
            <a:ext cx="9144000" cy="4343498"/>
          </a:xfrm>
        </p:spPr>
        <p:txBody>
          <a:bodyPr>
            <a:normAutofit fontScale="92500" lnSpcReduction="10000"/>
          </a:bodyPr>
          <a:lstStyle/>
          <a:p>
            <a:pPr algn="r"/>
            <a:endParaRPr lang="es-ES" altLang="en-US" dirty="0"/>
          </a:p>
          <a:p>
            <a:pPr algn="ctr"/>
            <a:endParaRPr lang="es-ES" altLang="en-US" dirty="0"/>
          </a:p>
          <a:p>
            <a:pPr algn="ctr"/>
            <a:r>
              <a:rPr lang="es-ES" altLang="en-US" sz="4400" dirty="0" err="1"/>
              <a:t>Groupo</a:t>
            </a:r>
            <a:r>
              <a:rPr lang="es-ES" altLang="en-US" sz="4400" dirty="0"/>
              <a:t> 04</a:t>
            </a:r>
          </a:p>
          <a:p>
            <a:pPr algn="r"/>
            <a:endParaRPr lang="es-ES" altLang="en-US" sz="4400" dirty="0"/>
          </a:p>
          <a:p>
            <a:pPr algn="r"/>
            <a:endParaRPr lang="es-ES" altLang="en-US" dirty="0"/>
          </a:p>
          <a:p>
            <a:pPr algn="r"/>
            <a:r>
              <a:rPr lang="es-ES" altLang="en-US" dirty="0"/>
              <a:t>Jorge Guijarro del Nuevo</a:t>
            </a:r>
          </a:p>
          <a:p>
            <a:pPr algn="r"/>
            <a:r>
              <a:rPr lang="es-ES" altLang="en-US" dirty="0"/>
              <a:t>Jorge </a:t>
            </a:r>
            <a:r>
              <a:rPr lang="es-ES" altLang="en-US" dirty="0" err="1"/>
              <a:t>Antolin</a:t>
            </a:r>
            <a:r>
              <a:rPr lang="es-ES" altLang="en-US" dirty="0"/>
              <a:t> Bravo</a:t>
            </a:r>
          </a:p>
          <a:p>
            <a:pPr algn="r"/>
            <a:r>
              <a:rPr lang="es-ES" altLang="en-US" dirty="0" err="1"/>
              <a:t>Victor</a:t>
            </a:r>
            <a:r>
              <a:rPr lang="es-ES" altLang="en-US" dirty="0"/>
              <a:t> Pinto </a:t>
            </a:r>
            <a:r>
              <a:rPr lang="es-ES" altLang="en-US" dirty="0" err="1"/>
              <a:t>Afonso</a:t>
            </a:r>
            <a:endParaRPr lang="es-ES" altLang="en-US" dirty="0"/>
          </a:p>
          <a:p>
            <a:pPr algn="r"/>
            <a:r>
              <a:rPr lang="es-ES" altLang="en-US" dirty="0" err="1"/>
              <a:t>JiaXin</a:t>
            </a:r>
            <a:r>
              <a:rPr lang="es-ES" altLang="en-US" dirty="0"/>
              <a:t> </a:t>
            </a:r>
            <a:r>
              <a:rPr lang="es-ES" altLang="en-US" dirty="0" err="1"/>
              <a:t>Guo</a:t>
            </a:r>
            <a:r>
              <a:rPr lang="es-ES" altLang="en-US" dirty="0"/>
              <a:t> Lin</a:t>
            </a:r>
          </a:p>
          <a:p>
            <a:pPr algn="r"/>
            <a:r>
              <a:rPr lang="es-ES" altLang="en-US" dirty="0"/>
              <a:t>Zhixing 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Tabla de 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3558" y="1600200"/>
            <a:ext cx="8734544" cy="4525963"/>
          </a:xfrm>
        </p:spPr>
        <p:txBody>
          <a:bodyPr/>
          <a:lstStyle/>
          <a:p>
            <a:r>
              <a:rPr lang="es-ES" altLang="en-US" dirty="0"/>
              <a:t>Introducción</a:t>
            </a:r>
          </a:p>
          <a:p>
            <a:r>
              <a:rPr lang="es-ES" altLang="en-US" dirty="0"/>
              <a:t>Análisis del data Set</a:t>
            </a:r>
          </a:p>
          <a:p>
            <a:r>
              <a:rPr lang="es-ES" altLang="en-US" dirty="0"/>
              <a:t>Resource Naming Strategy</a:t>
            </a:r>
          </a:p>
          <a:p>
            <a:r>
              <a:rPr lang="es-ES" altLang="en-US" dirty="0"/>
              <a:t>Ontología</a:t>
            </a:r>
          </a:p>
          <a:p>
            <a:r>
              <a:rPr lang="es-ES" altLang="en-US" dirty="0"/>
              <a:t>OpenRefine</a:t>
            </a:r>
          </a:p>
          <a:p>
            <a:r>
              <a:rPr lang="es-ES" altLang="en-US" dirty="0"/>
              <a:t>RDF</a:t>
            </a:r>
          </a:p>
          <a:p>
            <a:r>
              <a:rPr lang="es-ES" altLang="en-US" dirty="0"/>
              <a:t>Enlazado de datos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BDA4D8-2F09-4F53-961B-7602CC26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Introducción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7631CE-F3C7-400C-B18C-6B66C0050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Instalaciones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municipales</a:t>
            </a:r>
            <a:r>
              <a:rPr lang="en-US" dirty="0">
                <a:solidFill>
                  <a:srgbClr val="000000"/>
                </a:solidFill>
              </a:rPr>
              <a:t> con zonas </a:t>
            </a:r>
            <a:r>
              <a:rPr lang="en-US" dirty="0" err="1">
                <a:solidFill>
                  <a:srgbClr val="000000"/>
                </a:solidFill>
              </a:rPr>
              <a:t>wifi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gratuitas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r>
              <a:rPr lang="en-US" dirty="0" err="1">
                <a:solidFill>
                  <a:srgbClr val="000000"/>
                </a:solidFill>
              </a:rPr>
              <a:t>Dicha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información</a:t>
            </a:r>
            <a:r>
              <a:rPr lang="en-US" dirty="0">
                <a:solidFill>
                  <a:srgbClr val="000000"/>
                </a:solidFill>
              </a:rPr>
              <a:t> se </a:t>
            </a:r>
            <a:r>
              <a:rPr lang="en-US" dirty="0" err="1">
                <a:solidFill>
                  <a:srgbClr val="000000"/>
                </a:solidFill>
              </a:rPr>
              <a:t>podrá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encontrar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en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s-ES" dirty="0">
                <a:hlinkClick r:id="rId2"/>
              </a:rPr>
              <a:t>https://datos.madrid.es/portal/site/egob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396A80B-E3B0-4266-915B-5630A421B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1810669"/>
            <a:ext cx="5451627" cy="291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4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1" name="Group 2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2" name="Rectangle 3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3200"/>
              <a:t>Análisis del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Información de los lugares en los que proveen puntos Wifi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Dirección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Paradas de los transportes públicos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Descripción del lugar</a:t>
            </a:r>
          </a:p>
          <a:p>
            <a:r>
              <a:rPr lang="en-US" altLang="en-US">
                <a:solidFill>
                  <a:srgbClr val="000000"/>
                </a:solidFill>
              </a:rPr>
              <a:t>Zona escogida: Madrid</a:t>
            </a:r>
          </a:p>
          <a:p>
            <a:r>
              <a:rPr lang="en-US" altLang="en-US">
                <a:solidFill>
                  <a:srgbClr val="000000"/>
                </a:solidFill>
              </a:rPr>
              <a:t>Analysis.html </a:t>
            </a:r>
          </a:p>
        </p:txBody>
      </p:sp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D4FAFF45-C6C4-4344-960E-FDBE25FF5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763" y="1605240"/>
            <a:ext cx="6731237" cy="46394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Resource Naming Strategy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1406CC9-627E-44B8-B6E5-3963E02DE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8154988" cy="3777622"/>
          </a:xfrm>
        </p:spPr>
        <p:txBody>
          <a:bodyPr/>
          <a:lstStyle/>
          <a:p>
            <a:r>
              <a:rPr lang="es-ES" dirty="0"/>
              <a:t>Dominio Utilizado: </a:t>
            </a:r>
            <a:r>
              <a:rPr lang="es-ES" dirty="0">
                <a:hlinkClick r:id="rId2"/>
              </a:rPr>
              <a:t>https://www.puntoswifimadrid.com</a:t>
            </a:r>
            <a:endParaRPr lang="es-ES" dirty="0"/>
          </a:p>
          <a:p>
            <a:r>
              <a:rPr lang="es-ES" dirty="0"/>
              <a:t>Términos ontológicos: </a:t>
            </a:r>
            <a:r>
              <a:rPr lang="es-ES" dirty="0">
                <a:hlinkClick r:id="rId3"/>
              </a:rPr>
              <a:t>https://www.puntoswifimadrid.com/ontology/puntosWifi#</a:t>
            </a:r>
            <a:endParaRPr lang="es-ES" dirty="0"/>
          </a:p>
          <a:p>
            <a:r>
              <a:rPr lang="es-ES" dirty="0"/>
              <a:t>Términos: </a:t>
            </a:r>
            <a:r>
              <a:rPr lang="es-ES" dirty="0">
                <a:hlinkClick r:id="rId4"/>
              </a:rPr>
              <a:t>https://www.puntoswifimadrid.com/ontology/puntosWifi#terminos</a:t>
            </a:r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70" y="624110"/>
            <a:ext cx="4038876" cy="1280890"/>
          </a:xfrm>
        </p:spPr>
        <p:txBody>
          <a:bodyPr>
            <a:normAutofit/>
          </a:bodyPr>
          <a:lstStyle/>
          <a:p>
            <a:r>
              <a:rPr lang="es-ES" altLang="en-US" sz="3200" dirty="0"/>
              <a:t>Ontologías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956" y="2133600"/>
            <a:ext cx="4042589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en-US" sz="1600">
                <a:solidFill>
                  <a:schemeClr val="tx1"/>
                </a:solidFill>
              </a:rPr>
              <a:t>Uso de Protege para obtener </a:t>
            </a:r>
          </a:p>
          <a:p>
            <a:pPr marL="0" indent="0">
              <a:buNone/>
            </a:pPr>
            <a:r>
              <a:rPr lang="es-ES" altLang="en-US" sz="1600">
                <a:solidFill>
                  <a:schemeClr val="tx1"/>
                </a:solidFill>
              </a:rPr>
              <a:t>	- Clases</a:t>
            </a:r>
          </a:p>
          <a:p>
            <a:pPr marL="0" indent="0">
              <a:buNone/>
            </a:pPr>
            <a:r>
              <a:rPr lang="es-ES" altLang="en-US" sz="1600">
                <a:solidFill>
                  <a:schemeClr val="tx1"/>
                </a:solidFill>
              </a:rPr>
              <a:t>	- Object Properties</a:t>
            </a:r>
          </a:p>
          <a:p>
            <a:pPr marL="0" indent="0">
              <a:buNone/>
            </a:pPr>
            <a:r>
              <a:rPr lang="es-ES" altLang="en-US" sz="1600">
                <a:solidFill>
                  <a:schemeClr val="tx1"/>
                </a:solidFill>
              </a:rPr>
              <a:t>	- Data properties</a:t>
            </a:r>
          </a:p>
          <a:p>
            <a:pPr marL="0" indent="0">
              <a:buNone/>
            </a:pPr>
            <a:endParaRPr lang="es-ES" altLang="en-US" sz="1600">
              <a:solidFill>
                <a:schemeClr val="tx1"/>
              </a:solidFill>
            </a:endParaRPr>
          </a:p>
        </p:txBody>
      </p:sp>
      <p:pic>
        <p:nvPicPr>
          <p:cNvPr id="16" name="Imagen 1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7593E63-B82D-4D27-8AAA-6B2AC1F88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1181947"/>
            <a:ext cx="2639503" cy="1625148"/>
          </a:xfrm>
          <a:prstGeom prst="rect">
            <a:avLst/>
          </a:prstGeom>
        </p:spPr>
      </p:pic>
      <p:pic>
        <p:nvPicPr>
          <p:cNvPr id="12" name="Imagen 1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2770406-FB5A-4FE9-ADB6-2A2BE2E22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286" y="1247748"/>
            <a:ext cx="2639503" cy="1493546"/>
          </a:xfrm>
          <a:prstGeom prst="rect">
            <a:avLst/>
          </a:prstGeom>
        </p:spPr>
      </p:pic>
      <p:pic>
        <p:nvPicPr>
          <p:cNvPr id="10" name="Imagen 9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ACBB94D-83CB-4DD6-9569-E0436DA47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415" y="3508529"/>
            <a:ext cx="4508876" cy="23843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s-ES" altLang="en-US" sz="3200"/>
              <a:t>OpenRefine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s-ES" altLang="en-US">
                <a:solidFill>
                  <a:srgbClr val="000000"/>
                </a:solidFill>
              </a:rPr>
              <a:t>Análisis de datos </a:t>
            </a:r>
          </a:p>
          <a:p>
            <a:r>
              <a:rPr lang="es-ES" altLang="en-US">
                <a:solidFill>
                  <a:srgbClr val="000000"/>
                </a:solidFill>
              </a:rPr>
              <a:t>Uso de Reconciliate</a:t>
            </a:r>
          </a:p>
          <a:p>
            <a:r>
              <a:rPr lang="es-ES" altLang="en-US">
                <a:solidFill>
                  <a:srgbClr val="000000"/>
                </a:solidFill>
              </a:rPr>
              <a:t>Creación de Rdf con sintaxis turtle</a:t>
            </a:r>
          </a:p>
          <a:p>
            <a:endParaRPr lang="es-ES" altLang="en-US">
              <a:solidFill>
                <a:srgbClr val="000000"/>
              </a:solidFill>
            </a:endParaRPr>
          </a:p>
        </p:txBody>
      </p: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BBE475B0-513C-4B47-BF6A-7675AAB5D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828" y="1905000"/>
            <a:ext cx="6503583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8E97A-5EF7-4243-AE1E-8CBAD62E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446088"/>
            <a:ext cx="3570129" cy="1005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/>
              <a:t>RDF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CD7C0A3-F981-4147-936F-5E11D2E14545}"/>
              </a:ext>
            </a:extLst>
          </p:cNvPr>
          <p:cNvSpPr txBox="1"/>
          <p:nvPr/>
        </p:nvSpPr>
        <p:spPr>
          <a:xfrm>
            <a:off x="2589212" y="1609344"/>
            <a:ext cx="3555557" cy="430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Skeleton del RDF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Sintaxis turtle</a:t>
            </a:r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F9AD916-1828-48BF-85F0-DEBC94A1B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25" y="446089"/>
            <a:ext cx="4321776" cy="2641086"/>
          </a:xfrm>
          <a:prstGeom prst="rect">
            <a:avLst/>
          </a:prstGeom>
        </p:spPr>
      </p:pic>
      <p:pic>
        <p:nvPicPr>
          <p:cNvPr id="8" name="Imagen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EFCDF56-2214-4D5C-95CB-AB2CC6149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3285918"/>
            <a:ext cx="5181600" cy="25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4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245217"/>
            <a:ext cx="9010940" cy="3811297"/>
          </a:xfrm>
        </p:spPr>
        <p:txBody>
          <a:bodyPr/>
          <a:lstStyle/>
          <a:p>
            <a:r>
              <a:rPr lang="es-ES" altLang="en-US" dirty="0"/>
              <a:t>Proyecto amplio  </a:t>
            </a:r>
          </a:p>
          <a:p>
            <a:endParaRPr lang="es-ES" altLang="en-US" dirty="0"/>
          </a:p>
          <a:p>
            <a:r>
              <a:rPr lang="es-ES" altLang="en-US" dirty="0"/>
              <a:t>Caso aplicable a la vida real</a:t>
            </a:r>
          </a:p>
          <a:p>
            <a:endParaRPr lang="es-ES" altLang="en-US" dirty="0"/>
          </a:p>
          <a:p>
            <a:r>
              <a:rPr lang="es-ES" altLang="en-US" dirty="0"/>
              <a:t>Corto de tiempo</a:t>
            </a:r>
          </a:p>
          <a:p>
            <a:pPr marL="0" indent="0">
              <a:buNone/>
            </a:pPr>
            <a:endParaRPr lang="es-ES" altLang="en-US" dirty="0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646" y="1970468"/>
            <a:ext cx="4020578" cy="402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183</Words>
  <Application>Microsoft Office PowerPoint</Application>
  <PresentationFormat>Panorámica</PresentationFormat>
  <Paragraphs>52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Espiral</vt:lpstr>
      <vt:lpstr>PuntosWifiMadrid</vt:lpstr>
      <vt:lpstr>Tabla de Contenidos</vt:lpstr>
      <vt:lpstr>Introducción </vt:lpstr>
      <vt:lpstr>Análisis del DataSet</vt:lpstr>
      <vt:lpstr>Resource Naming Strategy</vt:lpstr>
      <vt:lpstr>Ontologías</vt:lpstr>
      <vt:lpstr>OpenRefine</vt:lpstr>
      <vt:lpstr>RDF 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PuntosWifiMadrid</dc:title>
  <dc:creator>Zhixing Li</dc:creator>
  <cp:lastModifiedBy>Zhixing Li</cp:lastModifiedBy>
  <cp:revision>4</cp:revision>
  <dcterms:created xsi:type="dcterms:W3CDTF">2019-11-07T11:30:34Z</dcterms:created>
  <dcterms:modified xsi:type="dcterms:W3CDTF">2019-11-07T14:22:17Z</dcterms:modified>
</cp:coreProperties>
</file>