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c38fbcd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c38fbcd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c38fbcd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c38fbcd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c38fbcd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c38fbcd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c38fbcd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c38fbcd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38fbcd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38fbcd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b0a6c6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b0a6c6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b0a6c6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b0a6c6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portal/site/egob/menuitem.c05c1f754a33a9fbe4b2e4b284f1a5a0/?vgnextoid=b8b2e44003b95510VgnVCM1000001d4a900aRCRD&amp;amp;vgnextchannel=374512b9ace9f310VgnVCM100000171f5a0aRCRD&amp;amp;vgnextfmt=defaul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datos.madrid.es/egob/catalogo/aviso-leg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hyperlink" Target="http://drive.google.com/file/d/1EcF-KT7u7Z3YfiomyEOzi8_SPzQao94w/view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10450" y="342000"/>
            <a:ext cx="5563200" cy="19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SEMANTIC WEB AND LINKED DATA </a:t>
            </a:r>
            <a:endParaRPr sz="3600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/>
              <a:t>GRUPO 3</a:t>
            </a:r>
            <a:endParaRPr sz="2400" b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760375" y="3352250"/>
            <a:ext cx="29946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Bradley Valdenebro, John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Ruiz Casado, David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Gil Monteagudo, Ricardo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Casado Blasco, David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38" y="449238"/>
            <a:ext cx="3335874" cy="174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4700" y="1096025"/>
            <a:ext cx="81837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INTRODUCCIÓN</a:t>
            </a:r>
            <a:endParaRPr sz="480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92400" y="2880350"/>
            <a:ext cx="76365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s" sz="1800">
                <a:solidFill>
                  <a:srgbClr val="FFFFFF"/>
                </a:solidFill>
              </a:rPr>
              <a:t>Dataset sobre las fuentes públicas de la Comunidad de Madrid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s" sz="1800">
                <a:solidFill>
                  <a:srgbClr val="FFFFFF"/>
                </a:solidFill>
              </a:rPr>
              <a:t>La Comunidad de Madrid dispone de 1734 fuentes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306200"/>
            <a:ext cx="4045200" cy="8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65500" y="122625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/>
              <a:t>La página donde obtuvimos los datos sobre nuestro CSV es </a:t>
            </a: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https://datos.madrid.es/portal/</a:t>
            </a:r>
            <a:endParaRPr sz="14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s"/>
              <a:t>La licencia de este datasheet permite la reutilización de los documentos y datos sometidos a ellas para fines comerciales y no comerciales.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https://datos.madrid.es/egob/catalogo/aviso-legal</a:t>
            </a:r>
            <a:endParaRPr sz="14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0" y="34695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ONTOLOGÍA</a:t>
            </a:r>
            <a:endParaRPr sz="4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270750"/>
            <a:ext cx="8250550" cy="35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80150" y="238025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SKELETON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50" y="1023725"/>
            <a:ext cx="6849925" cy="3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94800" y="11336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DATA LINKING</a:t>
            </a:r>
            <a:endParaRPr sz="4800"/>
          </a:p>
        </p:txBody>
      </p:sp>
      <p:sp>
        <p:nvSpPr>
          <p:cNvPr id="92" name="Google Shape;92;p18"/>
          <p:cNvSpPr txBox="1"/>
          <p:nvPr/>
        </p:nvSpPr>
        <p:spPr>
          <a:xfrm>
            <a:off x="3281500" y="3231300"/>
            <a:ext cx="46335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❖"/>
            </a:pPr>
            <a:r>
              <a:rPr lang="e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Distrito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❖"/>
            </a:pPr>
            <a:r>
              <a:rPr lang="e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Dirección*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 title="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Demo">
            <a:hlinkClick r:id="" action="ppaction://media"/>
            <a:extLst>
              <a:ext uri="{FF2B5EF4-FFF2-40B4-BE49-F238E27FC236}">
                <a16:creationId xmlns:a16="http://schemas.microsoft.com/office/drawing/2014/main" id="{1D32DCFE-9F46-4870-A3F4-9CCD993B32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1588"/>
            <a:ext cx="9144000" cy="514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8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FIN</a:t>
            </a:r>
            <a:endParaRPr sz="6000"/>
          </a:p>
        </p:txBody>
      </p:sp>
      <p:sp>
        <p:nvSpPr>
          <p:cNvPr id="104" name="Google Shape;104;p20"/>
          <p:cNvSpPr txBox="1"/>
          <p:nvPr/>
        </p:nvSpPr>
        <p:spPr>
          <a:xfrm>
            <a:off x="2679625" y="3690150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latin typeface="Source Sans Pro"/>
                <a:ea typeface="Source Sans Pro"/>
                <a:cs typeface="Source Sans Pro"/>
                <a:sym typeface="Source Sans Pro"/>
              </a:rPr>
              <a:t>MUCHAS GRACIAS</a:t>
            </a:r>
            <a:endParaRPr sz="240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Presentación en pantalla (16:9)</PresentationFormat>
  <Paragraphs>22</Paragraphs>
  <Slides>8</Slides>
  <Notes>8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Times New Roman</vt:lpstr>
      <vt:lpstr>Source Sans Pro</vt:lpstr>
      <vt:lpstr>Courier New</vt:lpstr>
      <vt:lpstr>Arial</vt:lpstr>
      <vt:lpstr>Raleway</vt:lpstr>
      <vt:lpstr>Plum</vt:lpstr>
      <vt:lpstr>SEMANTIC WEB AND LINKED DATA  GRUPO 3</vt:lpstr>
      <vt:lpstr>INTRODUCCIÓN</vt:lpstr>
      <vt:lpstr>DATASET</vt:lpstr>
      <vt:lpstr>ONTOLOGÍA</vt:lpstr>
      <vt:lpstr>RDF SKELETON</vt:lpstr>
      <vt:lpstr>DATA LINKING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  GRUPO 3</dc:title>
  <cp:lastModifiedBy>david.casadob@alumnos.upm.es</cp:lastModifiedBy>
  <cp:revision>2</cp:revision>
  <dcterms:modified xsi:type="dcterms:W3CDTF">2019-11-07T19:13:10Z</dcterms:modified>
</cp:coreProperties>
</file>