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0b072c0e2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0b072c0e2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0b072c0e2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0b072c0e2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0b072c0e2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0b072c0e2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0b072c0e2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70b072c0e2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0b072c0e2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0b072c0e2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0b072c0e2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0b072c0e2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ventosmadrid.es/" TargetMode="External"/><Relationship Id="rId4" Type="http://schemas.openxmlformats.org/officeDocument/2006/relationships/hyperlink" Target="https://eventosmadrid.es/individual" TargetMode="External"/><Relationship Id="rId5" Type="http://schemas.openxmlformats.org/officeDocument/2006/relationships/hyperlink" Target="https://eventosmadrid.es/clase" TargetMode="External"/><Relationship Id="rId6" Type="http://schemas.openxmlformats.org/officeDocument/2006/relationships/hyperlink" Target="https://eventosmadrid.es/propiedad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99675" y="81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Grupo 10</a:t>
            </a:r>
            <a:endParaRPr sz="2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46300" y="1626450"/>
            <a:ext cx="42285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Gustavo Adolfo Ramírez Franco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Guillermo Rozas Elias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Alberto Ramos Gutiérrez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Alfredo Anadon Baro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799675" y="81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 sz="2400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799675" y="1492675"/>
            <a:ext cx="4228500" cy="14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Assignment 1 - Dataset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Assignment 2 - Ontology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Assignment 3 - RDF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Assignment 4 - Data binding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App 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10500" y="300594"/>
            <a:ext cx="42555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Assignment 1 - Dataset</a:t>
            </a:r>
            <a:endParaRPr sz="2400"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10500" y="1283400"/>
            <a:ext cx="4228500" cy="3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Actividades_eventos_Madrid.csv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Licencia abierta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Requisitos de aplicación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0594"/>
            <a:ext cx="3800199" cy="229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71075"/>
            <a:ext cx="3800201" cy="2289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810500" y="300594"/>
            <a:ext cx="42555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Assignment 2 - Ontology</a:t>
            </a:r>
            <a:endParaRPr sz="2400"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776700" y="1164400"/>
            <a:ext cx="4228500" cy="3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Estrategia de nombres: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https://eventosmadrid.es/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https://eventosmadrid.es/individual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https://eventosmadrid.es/clase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https://eventosmadrid.es/propiedad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Ontología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7600" y="754300"/>
            <a:ext cx="2662975" cy="11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57600" y="2031600"/>
            <a:ext cx="3019900" cy="14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ctrTitle"/>
          </p:nvPr>
        </p:nvSpPr>
        <p:spPr>
          <a:xfrm>
            <a:off x="810500" y="300594"/>
            <a:ext cx="42555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Assignment 3 - RDF</a:t>
            </a:r>
            <a:endParaRPr sz="2400"/>
          </a:p>
        </p:txBody>
      </p:sp>
      <p:sp>
        <p:nvSpPr>
          <p:cNvPr id="306" name="Google Shape;306;p17"/>
          <p:cNvSpPr txBox="1"/>
          <p:nvPr>
            <p:ph idx="1" type="subTitle"/>
          </p:nvPr>
        </p:nvSpPr>
        <p:spPr>
          <a:xfrm>
            <a:off x="776700" y="1164400"/>
            <a:ext cx="3631200" cy="3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Transformaciones al CSV: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Eliminar filas vacías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Eliminar columnas redundantes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Resolución de distritos de Madrid y de instalaciones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Dividir fecha: horas y días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Exportar a RDF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800" y="668950"/>
            <a:ext cx="4293874" cy="12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795" y="2129883"/>
            <a:ext cx="2800624" cy="12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0800" y="3510202"/>
            <a:ext cx="2753050" cy="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ctrTitle"/>
          </p:nvPr>
        </p:nvSpPr>
        <p:spPr>
          <a:xfrm>
            <a:off x="810500" y="300594"/>
            <a:ext cx="42555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Assignment 4 - Data linking</a:t>
            </a:r>
            <a:endParaRPr sz="2400"/>
          </a:p>
        </p:txBody>
      </p:sp>
      <p:sp>
        <p:nvSpPr>
          <p:cNvPr id="315" name="Google Shape;315;p18"/>
          <p:cNvSpPr txBox="1"/>
          <p:nvPr>
            <p:ph idx="1" type="subTitle"/>
          </p:nvPr>
        </p:nvSpPr>
        <p:spPr>
          <a:xfrm>
            <a:off x="776700" y="1164400"/>
            <a:ext cx="4228500" cy="32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Operations-with-links.json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EventosMadridRDF-with-links.rdf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000" y="1283400"/>
            <a:ext cx="3129376" cy="13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996" y="2778850"/>
            <a:ext cx="3225399" cy="11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6000" y="4092500"/>
            <a:ext cx="3899000" cy="7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ctrTitle"/>
          </p:nvPr>
        </p:nvSpPr>
        <p:spPr>
          <a:xfrm>
            <a:off x="2444250" y="1655105"/>
            <a:ext cx="4255500" cy="18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demo</a:t>
            </a:r>
            <a:endParaRPr/>
          </a:p>
        </p:txBody>
      </p:sp>
      <p:sp>
        <p:nvSpPr>
          <p:cNvPr id="324" name="Google Shape;324;p19"/>
          <p:cNvSpPr txBox="1"/>
          <p:nvPr>
            <p:ph idx="1" type="subTitle"/>
          </p:nvPr>
        </p:nvSpPr>
        <p:spPr>
          <a:xfrm>
            <a:off x="776700" y="3015575"/>
            <a:ext cx="9561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