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9" r:id="rId3"/>
    <p:sldId id="261" r:id="rId4"/>
    <p:sldId id="269" r:id="rId5"/>
    <p:sldId id="260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 Condensed Medium" panose="020B0603050000020004" pitchFamily="34" charset="0"/>
      <p:regular r:id="rId13"/>
      <p:bold r:id="rId14"/>
      <p:italic r:id="rId15"/>
      <p:boldItalic r:id="rId16"/>
    </p:embeddedFont>
    <p:embeddedFont>
      <p:font typeface="Maven Pro" panose="020B0604020202020204" charset="0"/>
      <p:regular r:id="rId17"/>
      <p:bold r:id="rId18"/>
    </p:embeddedFont>
    <p:embeddedFont>
      <p:font typeface="Share Tech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01E8ED-3FF5-4897-ACC6-958D085799A5}">
  <a:tblStyle styleId="{7601E8ED-3FF5-4897-ACC6-958D08579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9" autoAdjust="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incorpora un conjunto de extensiones de programación propias de lenguaje estándar y su aplicación está disponible para usarse tanto a nivel </a:t>
            </a:r>
            <a:r>
              <a:rPr lang="es-ES" sz="1100" dirty="0" err="1"/>
              <a:t>on</a:t>
            </a:r>
            <a:r>
              <a:rPr lang="es-ES" sz="1100" dirty="0"/>
              <a:t> premise o bajo una modalidad </a:t>
            </a:r>
            <a:r>
              <a:rPr lang="es-ES" sz="1100" dirty="0" err="1"/>
              <a:t>cloud</a:t>
            </a:r>
            <a:r>
              <a:rPr lang="es-ES" sz="1100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us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niveles secundarios están destinados a la gestión de la memoria, programación y administración de las interacciones de solicitud y respuesta con los servidores que alojan las bases de datos.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Inteligencia en todos sus datos con clústeres de Big Data: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 pudiendo consultar todo tu patrimonio de datos desde SQL Serve hasta Oracle sin necesidad de replicarlos.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Elección de Lenguaje y Plataforma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Desde Windows o Linux, hasta implementaciones 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Kubernetes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Capacidades de bases de datos inteligentes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in-memory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, soporte de memoria persistente,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tempbd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optimizado para memoria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Cifrado de datos y cumplimiento normativo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Su sistema de protección, supervisión y clasificación de datos la han convertido durante 9 años en una de las principales plataformas más seguras según la base de datos del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National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Institute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Standars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and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Technology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BI móvil y escalabilidad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Permitiendo integrar fácilmente tus sistemas de gestión de bases de datos con cualquier dispositivo y servicios de Azure para obtener mejor rendimiento y capacidad de análisis sobre los datos.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Enterprise: 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Siendo la edición más completa, está destinada para aquellas organizaciones que requieran trabajar con altos niveles de servicio para cargas de trabajo críticas.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/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Estándar: 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Destinada para ofrecer a las pequeñas empresas una herramienta que les brinde una administración básica de datos para la ejecución de sus aplicaciones, admitiendo herramientas de desarrollo comunes a nivel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on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-premise o entornos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cloud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just" fontAlgn="base"/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Express: 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Está versión está diseñada para aquellos fabricantes de software independientes o principiantes que deseen disponer de una base de datos gratuita como método de aprendizaje, para compilar pequeñas aplicaciones de servidor y escritorio destinadas al uso de estos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algn="l" fontAlgn="base"/>
            <a:r>
              <a:rPr lang="es-ES" b="1" i="0" dirty="0" err="1">
                <a:solidFill>
                  <a:srgbClr val="000000"/>
                </a:solidFill>
                <a:effectLst/>
                <a:latin typeface="inherit"/>
              </a:rPr>
              <a:t>Developer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: 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Integrando toda la funcionalidad del Enterprise, está diseñada para todos aquellos desarrolladores que deseen disponer de un sistema de prueba y desarrollo para la compilación de cualquier tipo de aplicación en SQL Server, no estando disponible para un entorno de producción, tan sólo de prueba.</a:t>
            </a:r>
            <a:endParaRPr lang="es-ES" b="0" i="0" dirty="0">
              <a:solidFill>
                <a:srgbClr val="232323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3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Adriana Rojas Ariza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914137"/>
            <a:ext cx="6020700" cy="79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Microsoft SQL Server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8498" y="898250"/>
            <a:ext cx="4203502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Microsoft SQL Server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 uno de los principales sistemas de gestión de bases de datos relacional.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Presta un servicio de aplicaciones de software destinadas a la inteligencia empresarial y análisis sobre entornos corporativos.</a:t>
            </a:r>
          </a:p>
          <a:p>
            <a:pPr marL="0" indent="0" algn="just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Basada en el lenguaje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Transact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-SQL, incorpora un conjunto de extensiones de programación propias de lenguaje estándar y su aplicación está disponible para usarse tanto a nivel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premise o bajo una modalidad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es?  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689A8B0-8872-4834-94D6-D6528206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02" y="1139038"/>
            <a:ext cx="2343804" cy="2953528"/>
          </a:xfrm>
          <a:prstGeom prst="roundRect">
            <a:avLst>
              <a:gd name="adj" fmla="val 3965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Varios Usos….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Administrar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Gestión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Procesamiento de comandos, consultas, así como del almacenamiento de archivos, bb.dd., tablas y búferes de datos.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Almacenar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Información deseada en bases de datos relacionales.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Datos por su interface visual, opciones y herramienta.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Rapida, interaccion entre tablas facil y rapido. Excelente funcionamiento web o App.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Motor Relacional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030089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2787634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4583115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6405374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29467" y="39041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Principales Caracteristicas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851726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2600888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4387985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6201861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100072" y="169197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Inteligencia en todos sus datos con clústeres de Big Data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5486992" y="338413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Cifrado de datos y cumplimiento normativo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1732660" y="340541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Elección de Lenguaje y Plataforma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3538810" y="1702623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latin typeface="Calibri" panose="020F0502020204030204" pitchFamily="34" charset="0"/>
                <a:cs typeface="Calibri" panose="020F0502020204030204" pitchFamily="34" charset="0"/>
              </a:rPr>
              <a:t>Capacidades de bases de datos inteligentes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Google Shape;1084;p38">
            <a:extLst>
              <a:ext uri="{FF2B5EF4-FFF2-40B4-BE49-F238E27FC236}">
                <a16:creationId xmlns:a16="http://schemas.microsoft.com/office/drawing/2014/main" id="{1E6D4A1E-0121-4DD0-B18E-DE4CC2D03297}"/>
              </a:ext>
            </a:extLst>
          </p:cNvPr>
          <p:cNvCxnSpPr/>
          <p:nvPr/>
        </p:nvCxnSpPr>
        <p:spPr>
          <a:xfrm>
            <a:off x="8093672" y="2397459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oogle Shape;1090;p38">
            <a:extLst>
              <a:ext uri="{FF2B5EF4-FFF2-40B4-BE49-F238E27FC236}">
                <a16:creationId xmlns:a16="http://schemas.microsoft.com/office/drawing/2014/main" id="{BCA8718D-A1DC-4290-97F9-316A2B5864D4}"/>
              </a:ext>
            </a:extLst>
          </p:cNvPr>
          <p:cNvGrpSpPr/>
          <p:nvPr/>
        </p:nvGrpSpPr>
        <p:grpSpPr>
          <a:xfrm>
            <a:off x="7915309" y="2724259"/>
            <a:ext cx="373500" cy="373500"/>
            <a:chOff x="1372725" y="1912500"/>
            <a:chExt cx="373500" cy="373500"/>
          </a:xfrm>
        </p:grpSpPr>
        <p:sp>
          <p:nvSpPr>
            <p:cNvPr id="34" name="Google Shape;1091;p38">
              <a:extLst>
                <a:ext uri="{FF2B5EF4-FFF2-40B4-BE49-F238E27FC236}">
                  <a16:creationId xmlns:a16="http://schemas.microsoft.com/office/drawing/2014/main" id="{27B945C6-DD3D-422C-B29E-6549C89BA008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;p38">
              <a:extLst>
                <a:ext uri="{FF2B5EF4-FFF2-40B4-BE49-F238E27FC236}">
                  <a16:creationId xmlns:a16="http://schemas.microsoft.com/office/drawing/2014/main" id="{CDA60E55-EFA7-4FCE-82E3-0152B3C15F8B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105;p38">
            <a:extLst>
              <a:ext uri="{FF2B5EF4-FFF2-40B4-BE49-F238E27FC236}">
                <a16:creationId xmlns:a16="http://schemas.microsoft.com/office/drawing/2014/main" id="{FD7B643B-6FAF-4A46-98C4-DE83C22D76FA}"/>
              </a:ext>
            </a:extLst>
          </p:cNvPr>
          <p:cNvSpPr txBox="1">
            <a:spLocks/>
          </p:cNvSpPr>
          <p:nvPr/>
        </p:nvSpPr>
        <p:spPr>
          <a:xfrm>
            <a:off x="7147684" y="198545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BI móvil y escalabilidad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y Desventajas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716742" y="854408"/>
            <a:ext cx="15355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4453776" y="1395770"/>
            <a:ext cx="413457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1.     Utiliza mucho la memoria RAM  para las instalaciones y utilización de software.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2.     No se puede utilizar como practicas porque se prohíben muchas cosas, tiene restricciones en lo particular.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3.     La relación, calidad y el precio esta muy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debajo comparado con </a:t>
            </a:r>
            <a:r>
              <a:rPr lang="es-E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4.     Tiene muchos bloqueos a nivel de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 página, un tamaño de página fijo 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 demasiado pequeño.</a:t>
            </a:r>
            <a:endParaRPr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272970" y="831397"/>
            <a:ext cx="21142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10352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716742" y="1143308"/>
            <a:ext cx="1560868" cy="3343642"/>
          </a:xfrm>
          <a:prstGeom prst="bentConnector4">
            <a:avLst>
              <a:gd name="adj1" fmla="val -14646"/>
              <a:gd name="adj2" fmla="val 9989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182762" y="1120297"/>
            <a:ext cx="1204465" cy="3375906"/>
          </a:xfrm>
          <a:prstGeom prst="bentConnector4">
            <a:avLst>
              <a:gd name="adj1" fmla="val -18979"/>
              <a:gd name="adj2" fmla="val 10009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799455" y="442431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163181" y="442431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73;p29">
            <a:extLst>
              <a:ext uri="{FF2B5EF4-FFF2-40B4-BE49-F238E27FC236}">
                <a16:creationId xmlns:a16="http://schemas.microsoft.com/office/drawing/2014/main" id="{7EF350F6-00ED-4FB1-A811-C4AE845DB024}"/>
              </a:ext>
            </a:extLst>
          </p:cNvPr>
          <p:cNvSpPr txBox="1">
            <a:spLocks/>
          </p:cNvSpPr>
          <p:nvPr/>
        </p:nvSpPr>
        <p:spPr>
          <a:xfrm>
            <a:off x="524766" y="1398495"/>
            <a:ext cx="413457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1. Es un sistema de gestión de base de datos..</a:t>
            </a:r>
          </a:p>
          <a:p>
            <a:pPr marL="0" indent="0"/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2. Es útil para manejar y obtener datos de la red de redes.</a:t>
            </a:r>
          </a:p>
          <a:p>
            <a:pPr marL="0" indent="0"/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3. Nos permite olvidarnos</a:t>
            </a: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 de los ficheros que forman la base de datos.</a:t>
            </a:r>
          </a:p>
          <a:p>
            <a:pPr marL="0" indent="0"/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4. Trabajar en una red social permite agregar</a:t>
            </a: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 otros servidores de SQL Server.</a:t>
            </a:r>
          </a:p>
          <a:p>
            <a:pPr marL="0" indent="0"/>
            <a:endParaRPr lang="es-E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5. SQL permite administrar permisos</a:t>
            </a:r>
          </a:p>
          <a:p>
            <a:pPr marL="0" indent="0"/>
            <a:r>
              <a:rPr lang="es-ES" sz="1300" dirty="0">
                <a:latin typeface="Calibri" panose="020F0502020204030204" pitchFamily="34" charset="0"/>
                <a:cs typeface="Calibri" panose="020F0502020204030204" pitchFamily="34" charset="0"/>
              </a:rPr>
              <a:t> a todo, varios usuarios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Ediciones SQL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3881621" y="3854100"/>
            <a:ext cx="1679066" cy="106414"/>
          </a:xfrm>
          <a:custGeom>
            <a:avLst/>
            <a:gdLst/>
            <a:ahLst/>
            <a:cxnLst/>
            <a:rect l="l" t="t" r="r" b="b"/>
            <a:pathLst>
              <a:path w="31251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30507" y="1487"/>
                </a:lnTo>
                <a:cubicBezTo>
                  <a:pt x="30911" y="1487"/>
                  <a:pt x="31251" y="1159"/>
                  <a:pt x="31251" y="744"/>
                </a:cubicBezTo>
                <a:cubicBezTo>
                  <a:pt x="31251" y="340"/>
                  <a:pt x="30911" y="0"/>
                  <a:pt x="305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3881621" y="2977982"/>
            <a:ext cx="2393691" cy="117043"/>
          </a:xfrm>
          <a:custGeom>
            <a:avLst/>
            <a:gdLst/>
            <a:ahLst/>
            <a:cxnLst/>
            <a:rect l="l" t="t" r="r" b="b"/>
            <a:pathLst>
              <a:path w="69772" h="1488" extrusionOk="0">
                <a:moveTo>
                  <a:pt x="744" y="1"/>
                </a:moveTo>
                <a:cubicBezTo>
                  <a:pt x="328" y="1"/>
                  <a:pt x="1" y="341"/>
                  <a:pt x="1" y="744"/>
                </a:cubicBezTo>
                <a:cubicBezTo>
                  <a:pt x="1" y="1147"/>
                  <a:pt x="328" y="1488"/>
                  <a:pt x="744" y="1488"/>
                </a:cubicBezTo>
                <a:lnTo>
                  <a:pt x="69028" y="1488"/>
                </a:lnTo>
                <a:cubicBezTo>
                  <a:pt x="69431" y="1488"/>
                  <a:pt x="69772" y="1147"/>
                  <a:pt x="69772" y="744"/>
                </a:cubicBezTo>
                <a:cubicBezTo>
                  <a:pt x="69772" y="341"/>
                  <a:pt x="69431" y="1"/>
                  <a:pt x="690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881621" y="2164254"/>
            <a:ext cx="2975806" cy="117055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3881621" y="1552611"/>
            <a:ext cx="3480501" cy="105485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</a:t>
            </a:r>
            <a:endParaRPr sz="1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0" y="1502078"/>
            <a:ext cx="352572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Organizaciones altos niveles de servicio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</a:t>
            </a:r>
            <a:endParaRPr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-34066" y="2281300"/>
            <a:ext cx="352572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básica de datos para la ejecución de sus aplicaciones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endParaRPr sz="1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79023" y="3083100"/>
            <a:ext cx="352582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1200" dirty="0">
                <a:latin typeface="Calibri" panose="020F0502020204030204" pitchFamily="34" charset="0"/>
                <a:cs typeface="Calibri" panose="020F0502020204030204" pitchFamily="34" charset="0"/>
              </a:rPr>
              <a:t> Software independientes o principiantes que deseen disponer de una base de datos gratuita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147011" y="3918596"/>
            <a:ext cx="352582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latin typeface="Calibri" panose="020F0502020204030204" pitchFamily="34" charset="0"/>
                <a:cs typeface="Calibri" panose="020F0502020204030204" pitchFamily="34" charset="0"/>
              </a:rPr>
              <a:t>Integrando toda la funcionalidad del Enterprise, sistema de prueba y desarrollo compilación App  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732</Words>
  <Application>Microsoft Office PowerPoint</Application>
  <PresentationFormat>Presentación en pantalla 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Maven Pro</vt:lpstr>
      <vt:lpstr>-apple-system</vt:lpstr>
      <vt:lpstr>Share Tech</vt:lpstr>
      <vt:lpstr>inherit</vt:lpstr>
      <vt:lpstr>Fira Sans Condensed Medium</vt:lpstr>
      <vt:lpstr>Data Science Consulting by Slidesgo</vt:lpstr>
      <vt:lpstr>Microsoft SQL Server</vt:lpstr>
      <vt:lpstr>Que es?  </vt:lpstr>
      <vt:lpstr>Varios Usos….</vt:lpstr>
      <vt:lpstr>Principales Caracteristicas</vt:lpstr>
      <vt:lpstr>Ventajas y Desventajas</vt:lpstr>
      <vt:lpstr>Ediciones SQL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SQL Server</dc:title>
  <dc:creator>Adriana Ariza</dc:creator>
  <cp:lastModifiedBy>Adriana Ariza</cp:lastModifiedBy>
  <cp:revision>10</cp:revision>
  <dcterms:modified xsi:type="dcterms:W3CDTF">2023-11-10T03:58:13Z</dcterms:modified>
</cp:coreProperties>
</file>