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7" r:id="rId7"/>
    <p:sldId id="267" r:id="rId8"/>
    <p:sldId id="258" r:id="rId9"/>
    <p:sldId id="268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280E"/>
    <a:srgbClr val="991F0B"/>
    <a:srgbClr val="D64518"/>
    <a:srgbClr val="DD5511"/>
    <a:srgbClr val="E85912"/>
    <a:srgbClr val="E93011"/>
    <a:srgbClr val="F36D57"/>
    <a:srgbClr val="EE3516"/>
    <a:srgbClr val="BE270E"/>
    <a:srgbClr val="E73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7DAE2-7B46-4C47-84C2-B48B8D1BD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9EF0A2-6397-4EAF-93AE-7F29976E6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8FDC4-4D60-4973-8E4E-F068B885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4752A-45E6-4662-B409-D0F3B306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3E96D9-FEB8-48BB-90B5-C75B638B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30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B7469-CDAB-4E95-B54B-FCD2D3F4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8E5BAD-DBE6-4F45-946E-E87D852EA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F80C49-20A9-4999-8A15-5E433A61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523CB3-1ADD-41EB-8E48-55BB30F3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05A78E-5ED2-40B1-A4FE-895E0F4E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1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BB4BF5-68D7-4BA6-8423-AFFD990EF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95EBD1-6FA7-4440-B065-045954041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40C6A8-7B3B-47DF-A87C-0964167A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A51EB-5F37-4F4F-B00B-E63BA7AD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F47DB4-696F-4BA8-919C-FD29FD04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06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C0D12-42B7-488F-A928-1EF816D3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D078EA-A833-49F0-8AE7-69B0AE4DD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4C2145-AFC0-4F9B-9362-D44E7A38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DB4C7-E4F3-4A5D-8FF4-8ACE2329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11F05-4032-4A80-9914-5902E3BC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24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B562B-BFF3-4EAC-802F-9F16F5AC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AEA6BC-8AA6-4885-8AD7-03F6F08A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6FD61-4716-4C5A-817C-0FDE0DEB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93588-5477-4F56-ADC5-9FC2DA36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C538F5-84EC-422A-AFDA-6A8B1086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06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6B71A-3150-4278-B5E0-B9AF044D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39BB8-34F2-4ED2-9717-23D660BC8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2E27D2-C6C2-4FA7-BB89-7B7A014D6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99914D-B74E-4EF3-BAE8-38F6024D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E1228A-A3F8-4B0C-833A-02D29088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2EF2E7-C096-4F80-B632-4805A5AA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25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4F04B-DB56-4A5D-8C9F-8CAA008E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95EAB6-F9FD-4532-A188-BFFC8688E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3E8214-A38A-41CA-8C1E-E39FB0ACE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367284-1A25-428E-B637-E2CEDA190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5CEC6A-165C-4518-B8FE-0EAECD22C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17EC1F-0307-4443-BC59-5100C6FC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3B2118-39FD-4DF8-A59A-8B5D8985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75C8AA-733B-4F35-A763-C5B6C2BB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38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16A50-BF6A-44B0-B447-E773DF35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5ABAD6-CDD7-4C09-A77C-7F203C16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C62433-B486-49B7-9093-F90C28AC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C5D115-851E-4AFC-8428-C1AF933D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23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2EA184-5843-4E3C-BF8E-4F1458BB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69DA54-9964-4250-B80C-BF7FFE05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EB1545-5A03-4413-837D-6C94F39C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66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408F4-BC40-4260-BBB8-CA4F1668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3C43D-B28E-40FA-8213-4DF2FD9E0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3373FA-96AD-4243-A557-C7D9D9085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D1B783-78D8-4EE9-9943-C9965DD1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1E01C2-3DEC-4E9B-B3BB-628BC6CC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2E27C7-55C7-4503-9152-10FDC302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14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DEF94-8E99-4420-8A3D-9D29C5C8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6C63B0D-6BA0-4ADD-B0E1-4937B5F6F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956FE-6D36-4327-8C93-A3DB0A02F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F1F3D9-D9DC-48AE-B774-9564A70B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525F32-4E4B-4661-98F3-B2F30096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18E1ED-3A74-4BDC-B60B-5BEF269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15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991F0B"/>
            </a:gs>
            <a:gs pos="53000">
              <a:srgbClr val="C2280E"/>
            </a:gs>
            <a:gs pos="76000">
              <a:srgbClr val="D64518"/>
            </a:gs>
            <a:gs pos="91000">
              <a:srgbClr val="F36D5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475348-E33A-493B-9620-6D25C6A9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B0CDA5-20B9-4981-B8A5-B6DFB1B42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63627D-5860-4D97-BDD7-85F1C484A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6889D4-4F51-4235-A6B0-A0DC0FFBE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31693-4A9B-44B1-81F1-E40FD12ED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84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5f6doOjiD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ykod/Quintus" TargetMode="External"/><Relationship Id="rId3" Type="http://schemas.openxmlformats.org/officeDocument/2006/relationships/hyperlink" Target="https://www.youtube.com/watch?v=PWY7ndruY2c&amp;list=PL1A86CAFBA7B7323E" TargetMode="External"/><Relationship Id="rId7" Type="http://schemas.openxmlformats.org/officeDocument/2006/relationships/hyperlink" Target="http://www.html5quintus.com/" TargetMode="External"/><Relationship Id="rId2" Type="http://schemas.openxmlformats.org/officeDocument/2006/relationships/hyperlink" Target="https://es.wikipedia.org/wiki/Super_Meat_Bo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ounds-resource.com/pc_computer/supermeatboy/sound/407/" TargetMode="External"/><Relationship Id="rId5" Type="http://schemas.openxmlformats.org/officeDocument/2006/relationships/hyperlink" Target="https://www.spriters-resource.com/pc_computer/supermeatboy/sheet/37357/" TargetMode="External"/><Relationship Id="rId4" Type="http://schemas.openxmlformats.org/officeDocument/2006/relationships/hyperlink" Target="https://es.stackoverflow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9328931-CFAD-4335-8532-EE211845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0147" y="4857339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s-ES" sz="2000" dirty="0">
                <a:solidFill>
                  <a:srgbClr val="FFFFFF"/>
                </a:solidFill>
              </a:rPr>
              <a:t>Adrián Salvador Crespo</a:t>
            </a:r>
          </a:p>
          <a:p>
            <a:pPr algn="r"/>
            <a:r>
              <a:rPr lang="es-ES" sz="2000" dirty="0">
                <a:solidFill>
                  <a:srgbClr val="FFFFFF"/>
                </a:solidFill>
              </a:rPr>
              <a:t>Miriam Cabana Ramírez</a:t>
            </a:r>
          </a:p>
          <a:p>
            <a:pPr algn="r"/>
            <a:r>
              <a:rPr lang="es-ES" sz="2000" dirty="0">
                <a:solidFill>
                  <a:srgbClr val="FFFFFF"/>
                </a:solidFill>
              </a:rPr>
              <a:t>Sergio José Gómez Cortés</a:t>
            </a:r>
          </a:p>
          <a:p>
            <a:pPr algn="r"/>
            <a:endParaRPr lang="es-ES" sz="2000" dirty="0">
              <a:solidFill>
                <a:srgbClr val="FFFFFF"/>
              </a:solidFill>
            </a:endParaRPr>
          </a:p>
        </p:txBody>
      </p:sp>
      <p:pic>
        <p:nvPicPr>
          <p:cNvPr id="6" name="Imagen 5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8916DCC8-6906-46DB-BD8C-6E496A5B7E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6" r="33959"/>
          <a:stretch/>
        </p:blipFill>
        <p:spPr>
          <a:xfrm rot="16200000">
            <a:off x="2950557" y="-2039582"/>
            <a:ext cx="3126192" cy="86055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807B5F7-5DA1-4558-99D9-76A5B3CF5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593" y="4652420"/>
            <a:ext cx="1705082" cy="140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3EFF669-EA74-4A86-B219-4F0E05C5B275}"/>
              </a:ext>
            </a:extLst>
          </p:cNvPr>
          <p:cNvSpPr txBox="1"/>
          <p:nvPr/>
        </p:nvSpPr>
        <p:spPr>
          <a:xfrm>
            <a:off x="6632073" y="6157919"/>
            <a:ext cx="5126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Desarrollo de videojuegos mediante tecnologías web 20/21</a:t>
            </a:r>
          </a:p>
        </p:txBody>
      </p:sp>
    </p:spTree>
    <p:extLst>
      <p:ext uri="{BB962C8B-B14F-4D97-AF65-F5344CB8AC3E}">
        <p14:creationId xmlns:p14="http://schemas.microsoft.com/office/powerpoint/2010/main" val="98078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483DB-606A-45D5-84E1-96DF5856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EC9C04-22C8-4037-A9FD-5510425C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147" y="1907053"/>
            <a:ext cx="10586298" cy="385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b="1" dirty="0">
                <a:solidFill>
                  <a:schemeClr val="bg1"/>
                </a:solidFill>
              </a:rPr>
              <a:t>  QUINTUS                                     TILED                                              GIT</a:t>
            </a:r>
          </a:p>
          <a:p>
            <a:pPr marL="0" indent="0">
              <a:buNone/>
            </a:pPr>
            <a:endParaRPr lang="es-ES" sz="2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2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600" b="1" dirty="0">
                <a:solidFill>
                  <a:schemeClr val="bg1"/>
                </a:solidFill>
              </a:rPr>
              <a:t>	    SUBLIME/VSCODE                         MEDIBANG/GIMP </a:t>
            </a:r>
          </a:p>
        </p:txBody>
      </p:sp>
      <p:pic>
        <p:nvPicPr>
          <p:cNvPr id="3074" name="Picture 2" descr="Hacer un juego Shoot 'Em Up con Quintus - Parte 1">
            <a:extLst>
              <a:ext uri="{FF2B5EF4-FFF2-40B4-BE49-F238E27FC236}">
                <a16:creationId xmlns:a16="http://schemas.microsoft.com/office/drawing/2014/main" id="{F45DAB80-31F5-462D-A76D-69016B882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1" y="1908320"/>
            <a:ext cx="4036326" cy="172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iled | Flexible level editor">
            <a:extLst>
              <a:ext uri="{FF2B5EF4-FFF2-40B4-BE49-F238E27FC236}">
                <a16:creationId xmlns:a16="http://schemas.microsoft.com/office/drawing/2014/main" id="{77D6697D-8160-47F2-953D-A262BBCA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931" y="2356501"/>
            <a:ext cx="1933764" cy="104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ogo Sublime Text editor de Código">
            <a:extLst>
              <a:ext uri="{FF2B5EF4-FFF2-40B4-BE49-F238E27FC236}">
                <a16:creationId xmlns:a16="http://schemas.microsoft.com/office/drawing/2014/main" id="{4060074B-27E8-4BDD-8523-A9828387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680" y="4619461"/>
            <a:ext cx="1994311" cy="102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Visual Studio Code Logotipo Vector - Descarga Gratis SVG | Worldvectorlogo">
            <a:extLst>
              <a:ext uri="{FF2B5EF4-FFF2-40B4-BE49-F238E27FC236}">
                <a16:creationId xmlns:a16="http://schemas.microsoft.com/office/drawing/2014/main" id="{16EA9E62-93B0-40D4-BCE7-21F1516867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11647"/>
            <a:ext cx="147184" cy="2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88" name="Picture 16">
            <a:extLst>
              <a:ext uri="{FF2B5EF4-FFF2-40B4-BE49-F238E27FC236}">
                <a16:creationId xmlns:a16="http://schemas.microsoft.com/office/drawing/2014/main" id="{E38EE9AA-4C19-4966-8ECD-2D89FBA7D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90" y="4733803"/>
            <a:ext cx="799994" cy="7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MediBang Paint">
            <a:extLst>
              <a:ext uri="{FF2B5EF4-FFF2-40B4-BE49-F238E27FC236}">
                <a16:creationId xmlns:a16="http://schemas.microsoft.com/office/drawing/2014/main" id="{4299EF49-EBC7-4A4D-AF3E-4170C9120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96" y="4755719"/>
            <a:ext cx="3249227" cy="51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Cómo crear un logotipo con Gimp - Logosea">
            <a:extLst>
              <a:ext uri="{FF2B5EF4-FFF2-40B4-BE49-F238E27FC236}">
                <a16:creationId xmlns:a16="http://schemas.microsoft.com/office/drawing/2014/main" id="{3583FD70-F46E-4B45-86FB-291A16266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75" y="5272719"/>
            <a:ext cx="1937086" cy="91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CC517253-62E2-456D-9678-A027B2937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153" y="2356501"/>
            <a:ext cx="1608639" cy="67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98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29884-F5D2-4DE9-9514-D182AC5C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Stencil" panose="040409050D0802020404" pitchFamily="82" charset="0"/>
              </a:rPr>
              <a:t>demo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659B30A5-9A3B-4B0A-8D2E-3E841072DF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25333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0E2483F-4B48-4CD3-BA0E-AB4CA309F7F2}"/>
              </a:ext>
            </a:extLst>
          </p:cNvPr>
          <p:cNvSpPr txBox="1"/>
          <p:nvPr/>
        </p:nvSpPr>
        <p:spPr>
          <a:xfrm>
            <a:off x="3819618" y="4913976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Whitney"/>
                <a:hlinkClick r:id="rId3" tooltip="https://youtu.be/V5f6doOjiD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https://youtu.be/V5f6doOjiD0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2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54407-A75A-413A-A775-42A90D41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FE1F2-E935-4BCB-ABFD-48B30EB0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</a:t>
            </a:r>
            <a:endParaRPr lang="es-E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StackOverflow</a:t>
            </a:r>
            <a:endParaRPr lang="es-ES" dirty="0">
              <a:solidFill>
                <a:srgbClr val="0563C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https://www.spriters-resource.com/pc_computer/supermeatboy/sheet/37357/</a:t>
            </a:r>
            <a:endParaRPr lang="es-E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https://www.sounds-resource.com/pc_computer/supermeatboy/sound/407/</a:t>
            </a:r>
            <a:endParaRPr lang="es-E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b="0" i="0" u="none" strike="noStrike" dirty="0">
                <a:solidFill>
                  <a:schemeClr val="bg1"/>
                </a:solidFill>
                <a:effectLst/>
                <a:latin typeface="Whitney"/>
                <a:hlinkClick r:id="rId7" tooltip="http://www.html5quintus.co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http://www.html5quintus.com/</a:t>
            </a:r>
            <a:endParaRPr lang="es-ES" b="0" i="0" u="none" strike="noStrike" dirty="0">
              <a:solidFill>
                <a:schemeClr val="bg1"/>
              </a:solidFill>
              <a:effectLst/>
              <a:latin typeface="Whitney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b="0" i="0" u="none" strike="noStrike" dirty="0">
                <a:solidFill>
                  <a:schemeClr val="bg1"/>
                </a:solidFill>
                <a:effectLst/>
                <a:latin typeface="Whitney"/>
                <a:hlinkClick r:id="rId8" tooltip="https://github.com/cykod/Quintu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https://github.com/cykod/Quintus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9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7E18-EE16-4EF7-8640-A7BCA971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FIN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69681B-52C7-4A67-8CB9-C6A69260E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s-ES" sz="3600" b="1" dirty="0">
                <a:solidFill>
                  <a:schemeClr val="bg1"/>
                </a:solidFill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41434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7AF6-96DC-4DB3-B33A-04382F3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18D6BB-8D7F-41FA-9836-137DBBEA8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Descripción del videojuego</a:t>
            </a:r>
          </a:p>
          <a:p>
            <a:r>
              <a:rPr lang="es-ES" sz="2400" dirty="0">
                <a:solidFill>
                  <a:schemeClr val="bg1"/>
                </a:solidFill>
              </a:rPr>
              <a:t>Escenarios</a:t>
            </a:r>
          </a:p>
          <a:p>
            <a:r>
              <a:rPr lang="es-ES" sz="2400" dirty="0">
                <a:solidFill>
                  <a:schemeClr val="bg1"/>
                </a:solidFill>
              </a:rPr>
              <a:t>Mecánicas principales</a:t>
            </a:r>
          </a:p>
          <a:p>
            <a:r>
              <a:rPr lang="es-ES" sz="2400" dirty="0">
                <a:solidFill>
                  <a:schemeClr val="bg1"/>
                </a:solidFill>
              </a:rPr>
              <a:t>Personajes</a:t>
            </a:r>
          </a:p>
          <a:p>
            <a:r>
              <a:rPr lang="es-ES" sz="2400" dirty="0">
                <a:solidFill>
                  <a:schemeClr val="bg1"/>
                </a:solidFill>
              </a:rPr>
              <a:t>Elementos </a:t>
            </a:r>
            <a:r>
              <a:rPr lang="es-ES" sz="2400" dirty="0" err="1">
                <a:solidFill>
                  <a:schemeClr val="bg1"/>
                </a:solidFill>
              </a:rPr>
              <a:t>interactuables</a:t>
            </a:r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Trabajo pendiente</a:t>
            </a:r>
          </a:p>
          <a:p>
            <a:r>
              <a:rPr lang="es-ES" sz="2400" dirty="0" err="1">
                <a:solidFill>
                  <a:schemeClr val="bg1"/>
                </a:solidFill>
              </a:rPr>
              <a:t>Postmortem</a:t>
            </a:r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Arquitecturas</a:t>
            </a:r>
          </a:p>
          <a:p>
            <a:r>
              <a:rPr lang="es-ES" sz="2400" dirty="0">
                <a:solidFill>
                  <a:schemeClr val="bg1"/>
                </a:solidFill>
              </a:rPr>
              <a:t>Demo</a:t>
            </a:r>
          </a:p>
          <a:p>
            <a:r>
              <a:rPr lang="es-ES" sz="2400" dirty="0">
                <a:solidFill>
                  <a:schemeClr val="bg1"/>
                </a:solidFill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316828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D79B6-A148-4181-AFF6-F4167167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Descripción del videojuego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72482A-02E7-4555-B5A9-5E7CB9473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Es un videojuego de plataformas desarrollado por </a:t>
            </a:r>
            <a:r>
              <a:rPr lang="es-ES" sz="2400" dirty="0" err="1">
                <a:solidFill>
                  <a:schemeClr val="bg1"/>
                </a:solidFill>
              </a:rPr>
              <a:t>Team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Meat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  <a:p>
            <a:endParaRPr lang="es-E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En él, controlas a </a:t>
            </a:r>
            <a:r>
              <a:rPr lang="es-ES" sz="2400" dirty="0" err="1">
                <a:solidFill>
                  <a:schemeClr val="bg1"/>
                </a:solidFill>
              </a:rPr>
              <a:t>Meat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Boy</a:t>
            </a:r>
            <a:r>
              <a:rPr lang="es-ES" sz="2400" dirty="0">
                <a:solidFill>
                  <a:schemeClr val="bg1"/>
                </a:solidFill>
              </a:rPr>
              <a:t> cuya misión es rescatar a su novia </a:t>
            </a:r>
            <a:r>
              <a:rPr lang="es-ES" sz="2400" dirty="0" err="1">
                <a:solidFill>
                  <a:schemeClr val="bg1"/>
                </a:solidFill>
              </a:rPr>
              <a:t>Bandage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Girl</a:t>
            </a:r>
            <a:r>
              <a:rPr lang="es-ES" sz="2400" dirty="0">
                <a:solidFill>
                  <a:schemeClr val="bg1"/>
                </a:solidFill>
              </a:rPr>
              <a:t> de las garras del Dr. </a:t>
            </a:r>
            <a:r>
              <a:rPr lang="es-ES" sz="2400" dirty="0" err="1">
                <a:solidFill>
                  <a:schemeClr val="bg1"/>
                </a:solidFill>
              </a:rPr>
              <a:t>Fetus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s-E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Hay diferentes mapas en el que tiene que esquivar los distintos obstáculos que se le presentan como sierras, tierras que se deshacen, </a:t>
            </a:r>
            <a:r>
              <a:rPr lang="es-ES" sz="2400" dirty="0" err="1">
                <a:solidFill>
                  <a:schemeClr val="bg1"/>
                </a:solidFill>
              </a:rPr>
              <a:t>etc</a:t>
            </a:r>
            <a:r>
              <a:rPr lang="es-ES" sz="2400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2050" name="Picture 2" descr="Super Meat Boy's retro reference guide | GamesRadar+">
            <a:extLst>
              <a:ext uri="{FF2B5EF4-FFF2-40B4-BE49-F238E27FC236}">
                <a16:creationId xmlns:a16="http://schemas.microsoft.com/office/drawing/2014/main" id="{9E5526EB-9BF4-44E1-AE4C-0E3CBE85B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7" t="13741" r="7515"/>
          <a:stretch/>
        </p:blipFill>
        <p:spPr bwMode="auto">
          <a:xfrm>
            <a:off x="4804298" y="5068009"/>
            <a:ext cx="2583403" cy="142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17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85CE-4CEC-474B-8673-864792F1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Escenarios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79ABC04-1FA5-49E0-B892-660E05776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45" t="10347" r="17099" b="3612"/>
          <a:stretch/>
        </p:blipFill>
        <p:spPr>
          <a:xfrm>
            <a:off x="594359" y="1788160"/>
            <a:ext cx="5425441" cy="374396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09FF87D-24BF-49E8-8FEA-2B8581CFEF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83" t="11556" r="17250" b="2445"/>
          <a:stretch/>
        </p:blipFill>
        <p:spPr>
          <a:xfrm>
            <a:off x="6263641" y="1788160"/>
            <a:ext cx="5334000" cy="37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0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97629-0951-42E5-A6C1-12A8C755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Mecánicas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11B66-8B6E-43D8-9225-0A71EBD8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2490388"/>
            <a:ext cx="10515600" cy="4351338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Salto normal</a:t>
            </a:r>
          </a:p>
          <a:p>
            <a:r>
              <a:rPr lang="es-ES" sz="2400" dirty="0">
                <a:solidFill>
                  <a:schemeClr val="bg1"/>
                </a:solidFill>
              </a:rPr>
              <a:t>Salto contra la pared</a:t>
            </a:r>
          </a:p>
          <a:p>
            <a:r>
              <a:rPr lang="es-ES" sz="2400" dirty="0">
                <a:solidFill>
                  <a:schemeClr val="bg1"/>
                </a:solidFill>
              </a:rPr>
              <a:t>Deslizarse por la pared</a:t>
            </a:r>
          </a:p>
          <a:p>
            <a:r>
              <a:rPr lang="es-ES" sz="2400" dirty="0">
                <a:solidFill>
                  <a:schemeClr val="bg1"/>
                </a:solidFill>
              </a:rPr>
              <a:t>Movimiento con aceleración</a:t>
            </a:r>
          </a:p>
          <a:p>
            <a:r>
              <a:rPr lang="es-ES" sz="2400" dirty="0">
                <a:solidFill>
                  <a:schemeClr val="bg1"/>
                </a:solidFill>
              </a:rPr>
              <a:t>Coger llaves para desbloquear cerrojos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B06C8F-A4DE-41EF-AA0E-720B144E8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1" t="27624" r="60450" b="22402"/>
          <a:stretch/>
        </p:blipFill>
        <p:spPr>
          <a:xfrm>
            <a:off x="7406639" y="1825625"/>
            <a:ext cx="1483361" cy="2641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D1B8369-82C7-42AB-B9EF-7460E32A4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38" t="24879" r="60159" b="21819"/>
          <a:stretch/>
        </p:blipFill>
        <p:spPr>
          <a:xfrm>
            <a:off x="9784079" y="3342640"/>
            <a:ext cx="1483361" cy="264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2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C7AAA-C93C-435F-89C9-BBC0E432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Personajes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342C9F-20EE-4721-BBE8-737BC53A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        </a:t>
            </a:r>
            <a:r>
              <a:rPr lang="es-ES" sz="2400" b="1" dirty="0">
                <a:solidFill>
                  <a:schemeClr val="bg1"/>
                </a:solidFill>
              </a:rPr>
              <a:t>MEAT BOY</a:t>
            </a:r>
          </a:p>
          <a:p>
            <a:pPr marL="0" indent="0">
              <a:buNone/>
            </a:pPr>
            <a:endParaRPr lang="es-E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				           </a:t>
            </a:r>
            <a:r>
              <a:rPr lang="es-ES" sz="2400" b="1" dirty="0">
                <a:solidFill>
                  <a:schemeClr val="bg1"/>
                </a:solidFill>
              </a:rPr>
              <a:t>BANDAGE GIRL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						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									     </a:t>
            </a:r>
            <a:r>
              <a:rPr lang="es-ES" sz="2400" b="1" dirty="0">
                <a:solidFill>
                  <a:schemeClr val="bg1"/>
                </a:solidFill>
              </a:rPr>
              <a:t>DR. FETUS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1E86C4-78BE-4C2D-B464-31910B50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68" y="3206694"/>
            <a:ext cx="1401923" cy="1359654"/>
          </a:xfrm>
          <a:prstGeom prst="rect">
            <a:avLst/>
          </a:prstGeom>
        </p:spPr>
      </p:pic>
      <p:pic>
        <p:nvPicPr>
          <p:cNvPr id="1028" name="Picture 4" descr="Dr. Fetus">
            <a:extLst>
              <a:ext uri="{FF2B5EF4-FFF2-40B4-BE49-F238E27FC236}">
                <a16:creationId xmlns:a16="http://schemas.microsoft.com/office/drawing/2014/main" id="{4E6EFF35-3741-4833-B37E-736A52411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791" y="4254311"/>
            <a:ext cx="1619625" cy="1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264CC92-1D3F-4A05-A377-1FEFE0585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54" y="2419301"/>
            <a:ext cx="1401922" cy="117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BA55B565-BAD4-453E-AACF-0DAC1C99B7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65" b="89700"/>
          <a:stretch/>
        </p:blipFill>
        <p:spPr>
          <a:xfrm>
            <a:off x="5133975" y="3886521"/>
            <a:ext cx="779137" cy="8936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DD1D34A-25BF-4FFA-9DB9-2ADC00F76B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075" b="-25298"/>
          <a:stretch/>
        </p:blipFill>
        <p:spPr>
          <a:xfrm>
            <a:off x="1144528" y="3158945"/>
            <a:ext cx="485065" cy="540110"/>
          </a:xfrm>
          <a:prstGeom prst="rect">
            <a:avLst/>
          </a:prstGeom>
        </p:spPr>
      </p:pic>
      <p:pic>
        <p:nvPicPr>
          <p:cNvPr id="12" name="Imagen 11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653E5E2C-D84E-4118-A87C-3B185FE8E45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1" t="76333" r="32041" b="12082"/>
          <a:stretch/>
        </p:blipFill>
        <p:spPr>
          <a:xfrm>
            <a:off x="9055239" y="5167439"/>
            <a:ext cx="522432" cy="6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5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A93B0-7445-4DD8-A6DC-0ABE1739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ELEMENTOS INTERACTUABLES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97DB9-3426-43AF-AE4C-C0DCC513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>
                <a:solidFill>
                  <a:schemeClr val="bg1"/>
                </a:solidFill>
              </a:rPr>
              <a:t>Sierras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Estáticas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Con movimiento vertical / horizontal que se destruyen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Que giran en círculos</a:t>
            </a:r>
          </a:p>
          <a:p>
            <a:pPr marL="457200" lvl="1" indent="0">
              <a:buNone/>
            </a:pPr>
            <a:endParaRPr lang="es-ES" sz="9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ES" sz="9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ES" sz="9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Tierra que se deshace</a:t>
            </a:r>
          </a:p>
          <a:p>
            <a:endParaRPr lang="es-ES" sz="900" dirty="0">
              <a:solidFill>
                <a:schemeClr val="bg1"/>
              </a:solidFill>
            </a:endParaRPr>
          </a:p>
          <a:p>
            <a:endParaRPr lang="es-ES" sz="900" dirty="0">
              <a:solidFill>
                <a:schemeClr val="bg1"/>
              </a:solidFill>
            </a:endParaRPr>
          </a:p>
          <a:p>
            <a:endParaRPr lang="es-ES" sz="9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Cerrojos y llaves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33B0AB8-2A0E-4C9B-9C5B-D9A501ACAE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5" t="5702" r="80600" b="81983"/>
          <a:stretch/>
        </p:blipFill>
        <p:spPr>
          <a:xfrm>
            <a:off x="10117530" y="1586796"/>
            <a:ext cx="1412240" cy="1731133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C5D68069-C5A2-450F-A3D2-9AEEE64C0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5" t="5702" r="80600" b="81983"/>
          <a:stretch/>
        </p:blipFill>
        <p:spPr>
          <a:xfrm>
            <a:off x="9749419" y="2001570"/>
            <a:ext cx="1412240" cy="1731133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DD24E0C0-1483-4545-B136-252C00DAD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5" t="5702" r="80600" b="81983"/>
          <a:stretch/>
        </p:blipFill>
        <p:spPr>
          <a:xfrm>
            <a:off x="8529320" y="1312007"/>
            <a:ext cx="1412240" cy="1731133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48E5D89E-8C46-4802-8177-4C8A5FF9B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9159" r="94268" b="84790"/>
          <a:stretch/>
        </p:blipFill>
        <p:spPr>
          <a:xfrm>
            <a:off x="3907485" y="4915517"/>
            <a:ext cx="1123989" cy="889576"/>
          </a:xfrm>
          <a:prstGeom prst="rect">
            <a:avLst/>
          </a:prstGeom>
        </p:spPr>
      </p:pic>
      <p:pic>
        <p:nvPicPr>
          <p:cNvPr id="15" name="Imagen 1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3032F78-C0D5-4958-82DF-C4ACC42D7A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0" r="69549" b="80323"/>
          <a:stretch/>
        </p:blipFill>
        <p:spPr>
          <a:xfrm>
            <a:off x="6637537" y="3861605"/>
            <a:ext cx="2088324" cy="651245"/>
          </a:xfrm>
          <a:prstGeom prst="rect">
            <a:avLst/>
          </a:prstGeom>
        </p:spPr>
      </p:pic>
      <p:pic>
        <p:nvPicPr>
          <p:cNvPr id="16" name="Imagen 1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EBACCA6-343F-49E4-B2C5-1F8BFCE55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0" r="69549" b="80323"/>
          <a:stretch/>
        </p:blipFill>
        <p:spPr>
          <a:xfrm>
            <a:off x="5885547" y="3861605"/>
            <a:ext cx="2088324" cy="651245"/>
          </a:xfrm>
          <a:prstGeom prst="rect">
            <a:avLst/>
          </a:prstGeom>
        </p:spPr>
      </p:pic>
      <p:pic>
        <p:nvPicPr>
          <p:cNvPr id="19" name="Imagen 18" descr="Texto&#10;&#10;Descripción generada automáticamente">
            <a:extLst>
              <a:ext uri="{FF2B5EF4-FFF2-40B4-BE49-F238E27FC236}">
                <a16:creationId xmlns:a16="http://schemas.microsoft.com/office/drawing/2014/main" id="{03354A58-61FC-4E17-9B50-9B32312AC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7040" r="94268" b="76399"/>
          <a:stretch/>
        </p:blipFill>
        <p:spPr>
          <a:xfrm>
            <a:off x="4774021" y="5000002"/>
            <a:ext cx="938141" cy="80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5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4F3A2-5254-4460-BDFE-E2D7F412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Trabajo pendiente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29C30C-F3FB-4854-8253-0DA823EC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855" y="2395568"/>
            <a:ext cx="4736977" cy="4351338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La tierra que se deshace.</a:t>
            </a:r>
          </a:p>
          <a:p>
            <a:r>
              <a:rPr lang="es-ES" sz="2400" dirty="0">
                <a:solidFill>
                  <a:schemeClr val="bg1"/>
                </a:solidFill>
              </a:rPr>
              <a:t>Las llaves.</a:t>
            </a:r>
          </a:p>
          <a:p>
            <a:r>
              <a:rPr lang="es-ES" sz="2400" dirty="0">
                <a:solidFill>
                  <a:schemeClr val="bg1"/>
                </a:solidFill>
              </a:rPr>
              <a:t>Las diferentes sierras dinámicas.</a:t>
            </a:r>
          </a:p>
          <a:p>
            <a:r>
              <a:rPr lang="es-ES" sz="2400" dirty="0">
                <a:solidFill>
                  <a:schemeClr val="bg1"/>
                </a:solidFill>
              </a:rPr>
              <a:t>El mapa del Boss.</a:t>
            </a:r>
          </a:p>
          <a:p>
            <a:r>
              <a:rPr lang="es-ES" sz="2400" dirty="0">
                <a:solidFill>
                  <a:schemeClr val="bg1"/>
                </a:solidFill>
              </a:rPr>
              <a:t>Diferentes de animaciones 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9B22E8C-CE9C-408A-9EB3-98061047E81D}"/>
              </a:ext>
            </a:extLst>
          </p:cNvPr>
          <p:cNvSpPr txBox="1">
            <a:spLocks/>
          </p:cNvSpPr>
          <p:nvPr/>
        </p:nvSpPr>
        <p:spPr>
          <a:xfrm>
            <a:off x="6379346" y="2395568"/>
            <a:ext cx="49744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olidFill>
                  <a:schemeClr val="bg1"/>
                </a:solidFill>
              </a:rPr>
              <a:t>Transiciones entre mapas.</a:t>
            </a:r>
          </a:p>
          <a:p>
            <a:r>
              <a:rPr lang="es-ES" sz="2400" dirty="0">
                <a:solidFill>
                  <a:schemeClr val="bg1"/>
                </a:solidFill>
              </a:rPr>
              <a:t>Un cronómetro.</a:t>
            </a:r>
          </a:p>
          <a:p>
            <a:r>
              <a:rPr lang="es-ES" sz="2400" dirty="0">
                <a:solidFill>
                  <a:schemeClr val="bg1"/>
                </a:solidFill>
              </a:rPr>
              <a:t>Arreglar el sonido del salto.</a:t>
            </a:r>
          </a:p>
          <a:p>
            <a:r>
              <a:rPr lang="es-ES" sz="2400" dirty="0">
                <a:solidFill>
                  <a:schemeClr val="bg1"/>
                </a:solidFill>
              </a:rPr>
              <a:t>La animación de muerte.</a:t>
            </a:r>
          </a:p>
          <a:p>
            <a:r>
              <a:rPr lang="es-ES" sz="2400" dirty="0">
                <a:solidFill>
                  <a:schemeClr val="bg1"/>
                </a:solidFill>
              </a:rPr>
              <a:t>Mantener la inercia de </a:t>
            </a:r>
            <a:r>
              <a:rPr lang="es-ES" sz="2400" dirty="0" err="1">
                <a:solidFill>
                  <a:schemeClr val="bg1"/>
                </a:solidFill>
              </a:rPr>
              <a:t>Meat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Boy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78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18ABB-380D-41A3-AF63-8D35B446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  <a:latin typeface="Stencil" panose="040409050D0802020404" pitchFamily="82" charset="0"/>
              </a:rPr>
              <a:t>Postmortem</a:t>
            </a:r>
            <a:endParaRPr lang="es-ES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6AC21-4BEB-47FB-976D-71C2189E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80371"/>
            <a:ext cx="56942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0000"/>
                </a:solidFill>
              </a:rPr>
              <a:t>MAL</a:t>
            </a:r>
          </a:p>
          <a:p>
            <a:r>
              <a:rPr lang="es-ES" sz="2400" dirty="0">
                <a:solidFill>
                  <a:schemeClr val="bg1"/>
                </a:solidFill>
              </a:rPr>
              <a:t>Problemas con el </a:t>
            </a:r>
            <a:r>
              <a:rPr lang="es-ES" sz="2400" dirty="0" err="1">
                <a:solidFill>
                  <a:schemeClr val="bg1"/>
                </a:solidFill>
              </a:rPr>
              <a:t>Tiled</a:t>
            </a:r>
            <a:r>
              <a:rPr lang="es-ES" sz="2400" dirty="0">
                <a:solidFill>
                  <a:schemeClr val="bg1"/>
                </a:solidFill>
              </a:rPr>
              <a:t> y HTML5 con los diferentes </a:t>
            </a:r>
            <a:r>
              <a:rPr lang="es-ES" sz="2400" dirty="0" err="1">
                <a:solidFill>
                  <a:schemeClr val="bg1"/>
                </a:solidFill>
              </a:rPr>
              <a:t>sprites</a:t>
            </a:r>
            <a:r>
              <a:rPr lang="es-ES" sz="2400" dirty="0">
                <a:solidFill>
                  <a:schemeClr val="bg1"/>
                </a:solidFill>
              </a:rPr>
              <a:t> (tamaño, giros, inclinaciones…).</a:t>
            </a:r>
          </a:p>
          <a:p>
            <a:r>
              <a:rPr lang="es-ES" sz="2400" dirty="0">
                <a:solidFill>
                  <a:schemeClr val="bg1"/>
                </a:solidFill>
              </a:rPr>
              <a:t>Tuvimos que modificar muchos </a:t>
            </a:r>
            <a:r>
              <a:rPr lang="es-ES" sz="2400" dirty="0" err="1">
                <a:solidFill>
                  <a:schemeClr val="bg1"/>
                </a:solidFill>
              </a:rPr>
              <a:t>Sprites</a:t>
            </a:r>
            <a:r>
              <a:rPr lang="es-ES" sz="2400" dirty="0">
                <a:solidFill>
                  <a:schemeClr val="bg1"/>
                </a:solidFill>
              </a:rPr>
              <a:t> para lo que buscábamos.</a:t>
            </a:r>
          </a:p>
          <a:p>
            <a:r>
              <a:rPr lang="es-ES" sz="2400" dirty="0">
                <a:solidFill>
                  <a:schemeClr val="bg1"/>
                </a:solidFill>
              </a:rPr>
              <a:t>Escasa documentación de </a:t>
            </a:r>
            <a:r>
              <a:rPr lang="es-ES" sz="2400" dirty="0" err="1">
                <a:solidFill>
                  <a:schemeClr val="bg1"/>
                </a:solidFill>
              </a:rPr>
              <a:t>Quintus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  <a:p>
            <a:r>
              <a:rPr lang="es-ES" sz="2400" dirty="0">
                <a:solidFill>
                  <a:schemeClr val="bg1"/>
                </a:solidFill>
              </a:rPr>
              <a:t>Complicaciones al modificar la </a:t>
            </a:r>
            <a:r>
              <a:rPr lang="es-ES" sz="2400" dirty="0" err="1">
                <a:solidFill>
                  <a:schemeClr val="bg1"/>
                </a:solidFill>
              </a:rPr>
              <a:t>hitbox</a:t>
            </a:r>
            <a:r>
              <a:rPr lang="es-ES" sz="2400" dirty="0">
                <a:solidFill>
                  <a:schemeClr val="bg1"/>
                </a:solidFill>
              </a:rPr>
              <a:t> de los </a:t>
            </a:r>
            <a:r>
              <a:rPr lang="es-ES" sz="2400" dirty="0" err="1">
                <a:solidFill>
                  <a:schemeClr val="bg1"/>
                </a:solidFill>
              </a:rPr>
              <a:t>Sprites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  <a:p>
            <a:r>
              <a:rPr lang="es-ES" sz="2400" dirty="0">
                <a:solidFill>
                  <a:schemeClr val="bg1"/>
                </a:solidFill>
              </a:rPr>
              <a:t>Incompatibilidad de horarios entre los integrantes.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FED6F9A-54BE-4506-A634-2E512F2EBE59}"/>
              </a:ext>
            </a:extLst>
          </p:cNvPr>
          <p:cNvSpPr txBox="1">
            <a:spLocks/>
          </p:cNvSpPr>
          <p:nvPr/>
        </p:nvSpPr>
        <p:spPr>
          <a:xfrm>
            <a:off x="558552" y="1978025"/>
            <a:ext cx="52733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solidFill>
                  <a:srgbClr val="00B050"/>
                </a:solidFill>
              </a:rPr>
              <a:t>BIEN</a:t>
            </a:r>
          </a:p>
          <a:p>
            <a:r>
              <a:rPr lang="es-ES" sz="2400" dirty="0">
                <a:solidFill>
                  <a:schemeClr val="bg1"/>
                </a:solidFill>
              </a:rPr>
              <a:t>Gran facilidad en encontrar los </a:t>
            </a:r>
            <a:r>
              <a:rPr lang="es-ES" sz="2400" dirty="0" err="1">
                <a:solidFill>
                  <a:schemeClr val="bg1"/>
                </a:solidFill>
              </a:rPr>
              <a:t>Sprites</a:t>
            </a:r>
            <a:r>
              <a:rPr lang="es-ES" sz="2400" dirty="0">
                <a:solidFill>
                  <a:schemeClr val="bg1"/>
                </a:solidFill>
              </a:rPr>
              <a:t> y los audios.</a:t>
            </a:r>
          </a:p>
          <a:p>
            <a:r>
              <a:rPr lang="es-ES" sz="2400" dirty="0">
                <a:solidFill>
                  <a:schemeClr val="bg1"/>
                </a:solidFill>
              </a:rPr>
              <a:t>Buen uso del </a:t>
            </a:r>
            <a:r>
              <a:rPr lang="es-ES" sz="2400" dirty="0" err="1">
                <a:solidFill>
                  <a:schemeClr val="bg1"/>
                </a:solidFill>
              </a:rPr>
              <a:t>Github</a:t>
            </a:r>
            <a:r>
              <a:rPr lang="es-ES" sz="2400" dirty="0">
                <a:solidFill>
                  <a:schemeClr val="bg1"/>
                </a:solidFill>
              </a:rPr>
              <a:t> para poder gestionar las diferentes versiones del código.</a:t>
            </a:r>
          </a:p>
          <a:p>
            <a:r>
              <a:rPr lang="es-ES" sz="2400" dirty="0">
                <a:solidFill>
                  <a:schemeClr val="bg1"/>
                </a:solidFill>
              </a:rPr>
              <a:t>Hemos podido aplicar los conocimientos de la asignatura.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57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062CC9E711DE549A99BB9CD8D999322" ma:contentTypeVersion="2" ma:contentTypeDescription="Crear nuevo documento." ma:contentTypeScope="" ma:versionID="e2825945efb06ee8c505d0175c572c4a">
  <xsd:schema xmlns:xsd="http://www.w3.org/2001/XMLSchema" xmlns:xs="http://www.w3.org/2001/XMLSchema" xmlns:p="http://schemas.microsoft.com/office/2006/metadata/properties" xmlns:ns3="1ee2205b-b944-464a-8e9f-b2a34e5e2637" targetNamespace="http://schemas.microsoft.com/office/2006/metadata/properties" ma:root="true" ma:fieldsID="df5ac1530285c989ef773eb14514ee1a" ns3:_="">
    <xsd:import namespace="1ee2205b-b944-464a-8e9f-b2a34e5e26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e2205b-b944-464a-8e9f-b2a34e5e26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0B3853-0BE4-4FFC-8FDB-9D1C0DF78F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e2205b-b944-464a-8e9f-b2a34e5e26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882BB0-EEAF-42F9-8DEC-471BBDC5C38C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1ee2205b-b944-464a-8e9f-b2a34e5e2637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9F0C623-74DE-41DE-BF76-476A5F2608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1726</TotalTime>
  <Words>388</Words>
  <Application>Microsoft Office PowerPoint</Application>
  <PresentationFormat>Panorámica</PresentationFormat>
  <Paragraphs>92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Stencil</vt:lpstr>
      <vt:lpstr>Whitney</vt:lpstr>
      <vt:lpstr>Wingdings</vt:lpstr>
      <vt:lpstr>Tema de Office</vt:lpstr>
      <vt:lpstr>Presentación de PowerPoint</vt:lpstr>
      <vt:lpstr>ÍNDICE</vt:lpstr>
      <vt:lpstr>Descripción del videojuego</vt:lpstr>
      <vt:lpstr>Escenarios</vt:lpstr>
      <vt:lpstr>Mecánicas principales</vt:lpstr>
      <vt:lpstr>Personajes</vt:lpstr>
      <vt:lpstr>ELEMENTOS INTERACTUABLES </vt:lpstr>
      <vt:lpstr>Trabajo pendiente</vt:lpstr>
      <vt:lpstr>Postmortem</vt:lpstr>
      <vt:lpstr>Arquitectura</vt:lpstr>
      <vt:lpstr>demo</vt:lpstr>
      <vt:lpstr>Referencias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MIRIAM ELÍZABETH CABANA RAMÍREZ</dc:creator>
  <cp:lastModifiedBy>MIRIAM ELÍZABETH CABANA RAMÍREZ</cp:lastModifiedBy>
  <cp:revision>23</cp:revision>
  <dcterms:created xsi:type="dcterms:W3CDTF">2021-05-24T00:09:01Z</dcterms:created>
  <dcterms:modified xsi:type="dcterms:W3CDTF">2021-05-25T17:09:37Z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0x0101005062CC9E711DE549A99BB9CD8D999322</vt:lpwstr>
  </property>
</Properties>
</file>