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9" r:id="rId3"/>
    <p:sldId id="257" r:id="rId4"/>
    <p:sldId id="261" r:id="rId5"/>
    <p:sldId id="258" r:id="rId6"/>
    <p:sldId id="259" r:id="rId7"/>
    <p:sldId id="260" r:id="rId8"/>
    <p:sldId id="265" r:id="rId9"/>
    <p:sldId id="266" r:id="rId10"/>
    <p:sldId id="262" r:id="rId11"/>
    <p:sldId id="263" r:id="rId12"/>
    <p:sldId id="272" r:id="rId13"/>
    <p:sldId id="273" r:id="rId14"/>
    <p:sldId id="274" r:id="rId15"/>
    <p:sldId id="275" r:id="rId16"/>
    <p:sldId id="264" r:id="rId17"/>
    <p:sldId id="276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>
      <p:cViewPr varScale="1">
        <p:scale>
          <a:sx n="90" d="100"/>
          <a:sy n="90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7/03/2013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92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7/03/2013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winfx/2006/xaml" TargetMode="External"/><Relationship Id="rId2" Type="http://schemas.openxmlformats.org/officeDocument/2006/relationships/hyperlink" Target="http://schemas.microsoft.com/winfx/2006/xaml/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1999/XSL/Transfor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If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BE" sz="2500" dirty="0" smtClean="0"/>
          </a:p>
          <a:p>
            <a:pPr>
              <a:buNone/>
            </a:pPr>
            <a:r>
              <a:rPr lang="nl-BE" sz="2800" dirty="0" smtClean="0"/>
              <a:t>&lt;</a:t>
            </a:r>
            <a:r>
              <a:rPr lang="nl-BE" sz="2800" dirty="0" err="1" smtClean="0"/>
              <a:t>xsl</a:t>
            </a:r>
            <a:r>
              <a:rPr lang="nl-BE" sz="2800" dirty="0" smtClean="0"/>
              <a:t>:</a:t>
            </a:r>
            <a:r>
              <a:rPr lang="nl-BE" sz="2800" dirty="0" err="1" smtClean="0"/>
              <a:t>if</a:t>
            </a:r>
            <a:r>
              <a:rPr lang="nl-BE" sz="2800" dirty="0" smtClean="0"/>
              <a:t> test="$</a:t>
            </a:r>
            <a:r>
              <a:rPr lang="nl-BE" sz="2800" dirty="0" err="1" smtClean="0"/>
              <a:t>number</a:t>
            </a:r>
            <a:r>
              <a:rPr lang="nl-BE" sz="2800" dirty="0" smtClean="0"/>
              <a:t> &amp;</a:t>
            </a:r>
            <a:r>
              <a:rPr lang="nl-BE" sz="2800" dirty="0" err="1" smtClean="0"/>
              <a:t>gt</a:t>
            </a:r>
            <a:r>
              <a:rPr lang="nl-BE" sz="2800" dirty="0" smtClean="0"/>
              <a:t>; 500"&gt;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&lt;</a:t>
            </a:r>
            <a:r>
              <a:rPr lang="en-US" sz="2800" dirty="0" err="1" smtClean="0"/>
              <a:t>xsl:value-of</a:t>
            </a:r>
            <a:r>
              <a:rPr lang="en-US" sz="2800" dirty="0" smtClean="0"/>
              <a:t> select=</a:t>
            </a:r>
            <a:r>
              <a:rPr lang="nl-BE" sz="2800" dirty="0"/>
              <a:t>"</a:t>
            </a:r>
            <a:r>
              <a:rPr lang="en-US" sz="2800" dirty="0" smtClean="0"/>
              <a:t>$number" /&gt;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nl-BE" sz="2800" dirty="0" smtClean="0"/>
              <a:t>&lt;/</a:t>
            </a:r>
            <a:r>
              <a:rPr lang="nl-BE" sz="2800" dirty="0" err="1" smtClean="0"/>
              <a:t>xsl</a:t>
            </a:r>
            <a:r>
              <a:rPr lang="nl-BE" sz="2800" dirty="0" smtClean="0"/>
              <a:t>:</a:t>
            </a:r>
            <a:r>
              <a:rPr lang="nl-BE" sz="2800" dirty="0" err="1" smtClean="0"/>
              <a:t>if</a:t>
            </a:r>
            <a:r>
              <a:rPr lang="nl-BE" sz="2800" dirty="0" smtClean="0"/>
              <a:t>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Choose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choose</a:t>
            </a:r>
            <a:r>
              <a:rPr lang="nl-BE" dirty="0" smtClean="0"/>
              <a:t>&gt;</a:t>
            </a:r>
          </a:p>
          <a:p>
            <a:pPr>
              <a:buNone/>
            </a:pPr>
            <a:r>
              <a:rPr lang="nl-BE" dirty="0" smtClean="0"/>
              <a:t>		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when</a:t>
            </a:r>
            <a:r>
              <a:rPr lang="nl-BE" dirty="0" smtClean="0"/>
              <a:t> test="$</a:t>
            </a:r>
            <a:r>
              <a:rPr lang="nl-BE" dirty="0" err="1" smtClean="0"/>
              <a:t>row</a:t>
            </a:r>
            <a:r>
              <a:rPr lang="nl-BE" dirty="0" smtClean="0"/>
              <a:t> = 0"&gt;</a:t>
            </a:r>
          </a:p>
          <a:p>
            <a:pPr>
              <a:buNone/>
            </a:pPr>
            <a:r>
              <a:rPr lang="nl-BE" dirty="0" smtClean="0"/>
              <a:t>			…</a:t>
            </a:r>
          </a:p>
          <a:p>
            <a:pPr>
              <a:buNone/>
            </a:pPr>
            <a:r>
              <a:rPr lang="nl-BE" dirty="0" smtClean="0"/>
              <a:t>		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when</a:t>
            </a:r>
            <a:r>
              <a:rPr lang="nl-BE" dirty="0" smtClean="0"/>
              <a:t>&gt;</a:t>
            </a:r>
          </a:p>
          <a:p>
            <a:pPr>
              <a:buNone/>
            </a:pPr>
            <a:r>
              <a:rPr lang="nl-BE" dirty="0" smtClean="0"/>
              <a:t>		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when</a:t>
            </a:r>
            <a:r>
              <a:rPr lang="nl-BE" dirty="0" smtClean="0"/>
              <a:t> test="$</a:t>
            </a:r>
            <a:r>
              <a:rPr lang="nl-BE" dirty="0" err="1" smtClean="0"/>
              <a:t>row</a:t>
            </a:r>
            <a:r>
              <a:rPr lang="nl-BE" dirty="0" smtClean="0"/>
              <a:t> = 1"&gt;</a:t>
            </a:r>
          </a:p>
          <a:p>
            <a:pPr>
              <a:buNone/>
            </a:pPr>
            <a:r>
              <a:rPr lang="nl-BE" dirty="0" smtClean="0"/>
              <a:t>			…</a:t>
            </a:r>
          </a:p>
          <a:p>
            <a:pPr>
              <a:buNone/>
            </a:pPr>
            <a:r>
              <a:rPr lang="nl-BE" dirty="0" smtClean="0"/>
              <a:t>		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when</a:t>
            </a:r>
            <a:r>
              <a:rPr lang="nl-BE" dirty="0" smtClean="0"/>
              <a:t>&gt;</a:t>
            </a:r>
          </a:p>
          <a:p>
            <a:pPr>
              <a:buNone/>
            </a:pPr>
            <a:r>
              <a:rPr lang="nl-BE" dirty="0" smtClean="0"/>
              <a:t>		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otherwise</a:t>
            </a:r>
            <a:r>
              <a:rPr lang="nl-BE" dirty="0" smtClean="0"/>
              <a:t>&gt;</a:t>
            </a:r>
          </a:p>
          <a:p>
            <a:pPr>
              <a:buNone/>
            </a:pPr>
            <a:r>
              <a:rPr lang="nl-BE" dirty="0" smtClean="0"/>
              <a:t>			…</a:t>
            </a:r>
          </a:p>
          <a:p>
            <a:pPr>
              <a:buNone/>
            </a:pPr>
            <a:r>
              <a:rPr lang="nl-BE" dirty="0" smtClean="0"/>
              <a:t>		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otherwise</a:t>
            </a:r>
            <a:r>
              <a:rPr lang="nl-BE" dirty="0" smtClean="0"/>
              <a:t>&gt;</a:t>
            </a:r>
          </a:p>
          <a:p>
            <a:pPr>
              <a:buNone/>
            </a:pPr>
            <a:r>
              <a:rPr lang="nl-BE" dirty="0" smtClean="0"/>
              <a:t>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choose</a:t>
            </a:r>
            <a:r>
              <a:rPr lang="nl-BE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642918"/>
            <a:ext cx="2095072" cy="9858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44" y="285728"/>
            <a:ext cx="1214446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switch</a:t>
            </a:r>
            <a:endParaRPr lang="nl-BE" sz="20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857488" y="1071546"/>
            <a:ext cx="1571636" cy="8572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796642"/>
            <a:ext cx="1214446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case</a:t>
            </a:r>
            <a:endParaRPr lang="nl-BE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43306" y="4000504"/>
            <a:ext cx="2214578" cy="5806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3857628"/>
            <a:ext cx="1214446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err="1" smtClean="0"/>
              <a:t>default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variable</a:t>
            </a:r>
            <a:r>
              <a:rPr lang="nl-BE" dirty="0" smtClean="0"/>
              <a:t>&gt;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Hiermee kan je een variabele declareren en initialiseren.</a:t>
            </a:r>
          </a:p>
          <a:p>
            <a:endParaRPr lang="nl-BE" dirty="0" smtClean="0"/>
          </a:p>
          <a:p>
            <a:r>
              <a:rPr lang="nl-BE" dirty="0" smtClean="0"/>
              <a:t>Eerste manier :</a:t>
            </a:r>
          </a:p>
          <a:p>
            <a:endParaRPr lang="nl-BE" dirty="0" smtClean="0"/>
          </a:p>
          <a:p>
            <a:pPr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xsl:variable</a:t>
            </a:r>
            <a:r>
              <a:rPr lang="en-US" dirty="0" smtClean="0"/>
              <a:t> name="limit" select="500"/&gt;</a:t>
            </a:r>
          </a:p>
          <a:p>
            <a:pPr>
              <a:buNone/>
            </a:pPr>
            <a:endParaRPr lang="en-US" dirty="0" smtClean="0"/>
          </a:p>
          <a:p>
            <a:r>
              <a:rPr lang="nl-BE" dirty="0" smtClean="0"/>
              <a:t>Gebruik :</a:t>
            </a:r>
          </a:p>
          <a:p>
            <a:endParaRPr lang="nl-BE" dirty="0" smtClean="0"/>
          </a:p>
          <a:p>
            <a:pPr algn="ctr">
              <a:buNone/>
            </a:pPr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value-of</a:t>
            </a:r>
            <a:r>
              <a:rPr lang="nl-BE" dirty="0" smtClean="0"/>
              <a:t> select="$limit"/&gt;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8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variable</a:t>
            </a:r>
            <a:r>
              <a:rPr lang="nl-BE" dirty="0" smtClean="0"/>
              <a:t>&gt;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Tweede manier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900" dirty="0" smtClean="0"/>
              <a:t>&lt;</a:t>
            </a:r>
            <a:r>
              <a:rPr lang="en-US" sz="2900" dirty="0" err="1" smtClean="0"/>
              <a:t>xsl:variable</a:t>
            </a:r>
            <a:r>
              <a:rPr lang="en-US" sz="2900" dirty="0" smtClean="0"/>
              <a:t> name="limit"&gt;</a:t>
            </a:r>
          </a:p>
          <a:p>
            <a:pPr>
              <a:buNone/>
            </a:pPr>
            <a:r>
              <a:rPr lang="en-US" sz="2900" dirty="0" smtClean="0"/>
              <a:t>	&lt;</a:t>
            </a:r>
            <a:r>
              <a:rPr lang="en-US" sz="2900" dirty="0" err="1" smtClean="0"/>
              <a:t>xsl:call</a:t>
            </a:r>
            <a:r>
              <a:rPr lang="en-US" sz="2900" dirty="0" smtClean="0"/>
              <a:t>-template name="get-limit"/&gt;</a:t>
            </a:r>
          </a:p>
          <a:p>
            <a:pPr>
              <a:buNone/>
            </a:pPr>
            <a:r>
              <a:rPr lang="en-US" sz="2900" dirty="0" smtClean="0"/>
              <a:t>&lt;/</a:t>
            </a:r>
            <a:r>
              <a:rPr lang="en-US" sz="2900" dirty="0" err="1" smtClean="0"/>
              <a:t>xsl:variable</a:t>
            </a:r>
            <a:r>
              <a:rPr lang="en-US" sz="2900" dirty="0" smtClean="0"/>
              <a:t>&gt;</a:t>
            </a:r>
          </a:p>
          <a:p>
            <a:pPr>
              <a:buNone/>
            </a:pPr>
            <a:r>
              <a:rPr lang="en-US" sz="2900" dirty="0" smtClean="0"/>
              <a:t>	</a:t>
            </a:r>
          </a:p>
          <a:p>
            <a:pPr>
              <a:buNone/>
            </a:pPr>
            <a:r>
              <a:rPr lang="en-US" sz="2900" dirty="0" smtClean="0"/>
              <a:t>&lt;</a:t>
            </a:r>
            <a:r>
              <a:rPr lang="en-US" sz="2900" dirty="0" err="1" smtClean="0"/>
              <a:t>xsl:template</a:t>
            </a:r>
            <a:r>
              <a:rPr lang="en-US" sz="2900" dirty="0" smtClean="0"/>
              <a:t> name="get-limit"&gt;</a:t>
            </a:r>
          </a:p>
          <a:p>
            <a:pPr>
              <a:buNone/>
            </a:pPr>
            <a:r>
              <a:rPr lang="en-US" sz="2900" dirty="0" smtClean="0"/>
              <a:t>	&lt;</a:t>
            </a:r>
            <a:r>
              <a:rPr lang="en-US" sz="2900" dirty="0" err="1" smtClean="0"/>
              <a:t>xsl:value</a:t>
            </a:r>
            <a:r>
              <a:rPr lang="en-US" sz="2900" dirty="0" smtClean="0"/>
              <a:t>-of select="24 * 88 div 2"/&gt;</a:t>
            </a:r>
          </a:p>
          <a:p>
            <a:pPr>
              <a:buNone/>
            </a:pPr>
            <a:r>
              <a:rPr lang="en-US" sz="2900" dirty="0" smtClean="0"/>
              <a:t>&lt;/</a:t>
            </a:r>
            <a:r>
              <a:rPr lang="en-US" sz="2900" dirty="0" err="1" smtClean="0"/>
              <a:t>xsl:template</a:t>
            </a:r>
            <a:r>
              <a:rPr lang="en-US" sz="290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2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&lt;</a:t>
            </a:r>
            <a:r>
              <a:rPr lang="nl-BE" dirty="0" err="1"/>
              <a:t>xsl:variable</a:t>
            </a:r>
            <a:r>
              <a:rPr lang="nl-BE" dirty="0"/>
              <a:t>&gt;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Derde manier</a:t>
            </a:r>
            <a:r>
              <a:rPr lang="nl-NL" dirty="0"/>
              <a:t>	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&lt;</a:t>
            </a:r>
            <a:r>
              <a:rPr lang="nl-NL" dirty="0" err="1"/>
              <a:t>xsl:variable</a:t>
            </a:r>
            <a:r>
              <a:rPr lang="nl-NL" dirty="0"/>
              <a:t> name="number1" select="500"/&gt;</a:t>
            </a:r>
          </a:p>
          <a:p>
            <a:pPr marL="0" indent="0">
              <a:buNone/>
            </a:pPr>
            <a:r>
              <a:rPr lang="nl-NL" dirty="0" smtClean="0"/>
              <a:t>&lt;</a:t>
            </a:r>
            <a:r>
              <a:rPr lang="nl-NL" dirty="0" err="1"/>
              <a:t>xsl:variable</a:t>
            </a:r>
            <a:r>
              <a:rPr lang="nl-NL" dirty="0"/>
              <a:t> name="number2"&gt;</a:t>
            </a:r>
          </a:p>
          <a:p>
            <a:pPr marL="0" indent="0">
              <a:buNone/>
            </a:pPr>
            <a:r>
              <a:rPr lang="nl-NL" dirty="0" smtClean="0"/>
              <a:t>	&lt;</a:t>
            </a:r>
            <a:r>
              <a:rPr lang="nl-NL" dirty="0" err="1"/>
              <a:t>xsl:choose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&lt;</a:t>
            </a:r>
            <a:r>
              <a:rPr lang="nl-NL" dirty="0" err="1"/>
              <a:t>xsl:when</a:t>
            </a:r>
            <a:r>
              <a:rPr lang="nl-NL" dirty="0"/>
              <a:t> test="$number1 &amp;</a:t>
            </a:r>
            <a:r>
              <a:rPr lang="nl-NL" dirty="0" err="1"/>
              <a:t>gt</a:t>
            </a:r>
            <a:r>
              <a:rPr lang="nl-NL" dirty="0"/>
              <a:t>; 600"&gt;</a:t>
            </a:r>
          </a:p>
          <a:p>
            <a:pPr marL="0" indent="0">
              <a:buNone/>
            </a:pPr>
            <a:r>
              <a:rPr lang="nl-NL" dirty="0"/>
              <a:t>			&lt;</a:t>
            </a:r>
            <a:r>
              <a:rPr lang="nl-NL" dirty="0" err="1"/>
              <a:t>xsl:value-of</a:t>
            </a:r>
            <a:r>
              <a:rPr lang="nl-NL" dirty="0"/>
              <a:t> select="1"/&gt;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smtClean="0"/>
              <a:t>&lt;/</a:t>
            </a:r>
            <a:r>
              <a:rPr lang="nl-NL" dirty="0" err="1"/>
              <a:t>xsl:when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smtClean="0"/>
              <a:t>&lt;</a:t>
            </a:r>
            <a:r>
              <a:rPr lang="nl-NL" dirty="0" err="1"/>
              <a:t>xsl:otherwise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			&lt;</a:t>
            </a:r>
            <a:r>
              <a:rPr lang="nl-NL" dirty="0" err="1"/>
              <a:t>xsl:value-of</a:t>
            </a:r>
            <a:r>
              <a:rPr lang="nl-NL" dirty="0"/>
              <a:t> select="2"/&gt;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smtClean="0"/>
              <a:t>&lt;/</a:t>
            </a:r>
            <a:r>
              <a:rPr lang="nl-NL" dirty="0" err="1"/>
              <a:t>xsl:otherwise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	&lt;/</a:t>
            </a:r>
            <a:r>
              <a:rPr lang="nl-NL" dirty="0" err="1"/>
              <a:t>xsl:choose</a:t>
            </a:r>
            <a:r>
              <a:rPr lang="nl-NL" dirty="0"/>
              <a:t>&gt;		</a:t>
            </a:r>
          </a:p>
          <a:p>
            <a:pPr marL="0" indent="0">
              <a:buNone/>
            </a:pPr>
            <a:r>
              <a:rPr lang="nl-NL" dirty="0" smtClean="0"/>
              <a:t>&lt;/</a:t>
            </a:r>
            <a:r>
              <a:rPr lang="nl-NL" dirty="0" err="1"/>
              <a:t>xsl:variable</a:t>
            </a:r>
            <a:r>
              <a:rPr lang="nl-NL" dirty="0"/>
              <a:t>&gt;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3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Variabelen in complexe </a:t>
            </a:r>
            <a:r>
              <a:rPr lang="nl-NL" dirty="0" err="1" smtClean="0"/>
              <a:t>queries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een</a:t>
            </a:r>
            <a:r>
              <a:rPr lang="en-US" sz="2000" dirty="0" smtClean="0"/>
              <a:t> for-each: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xsl:value-of</a:t>
            </a:r>
            <a:r>
              <a:rPr lang="en-US" sz="2000" dirty="0"/>
              <a:t> select="count(//word[string-length</a:t>
            </a:r>
            <a:r>
              <a:rPr lang="en-US" sz="2000" dirty="0" smtClean="0"/>
              <a:t>(.) </a:t>
            </a:r>
            <a:r>
              <a:rPr lang="en-US" sz="2000" dirty="0"/>
              <a:t>= position</a:t>
            </a:r>
            <a:r>
              <a:rPr lang="en-US" sz="2000" dirty="0" smtClean="0"/>
              <a:t>()])"/&gt;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Werkt</a:t>
            </a:r>
            <a:r>
              <a:rPr lang="en-US" sz="2000" dirty="0" smtClean="0"/>
              <a:t> </a:t>
            </a:r>
            <a:r>
              <a:rPr lang="en-US" sz="2000" dirty="0" err="1" smtClean="0"/>
              <a:t>niet</a:t>
            </a:r>
            <a:r>
              <a:rPr lang="en-US" sz="2000" dirty="0" smtClean="0"/>
              <a:t> : position()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daar</a:t>
            </a:r>
            <a:r>
              <a:rPr lang="en-US" sz="2000" dirty="0" smtClean="0"/>
              <a:t> </a:t>
            </a:r>
            <a:r>
              <a:rPr lang="en-US" sz="2000" dirty="0" err="1" smtClean="0"/>
              <a:t>niet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Gebruik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variabele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0" indent="0" algn="ctr">
              <a:buNone/>
            </a:pPr>
            <a:r>
              <a:rPr lang="en-US" sz="2000" dirty="0"/>
              <a:t>&lt;</a:t>
            </a:r>
            <a:r>
              <a:rPr lang="en-US" sz="2000" dirty="0" err="1"/>
              <a:t>xsl:variable</a:t>
            </a:r>
            <a:r>
              <a:rPr lang="en-US" sz="2000" dirty="0"/>
              <a:t> name="</a:t>
            </a:r>
            <a:r>
              <a:rPr lang="en-US" sz="2000" dirty="0" err="1"/>
              <a:t>localPosition</a:t>
            </a:r>
            <a:r>
              <a:rPr lang="en-US" sz="2000" dirty="0"/>
              <a:t>" select="position()"/&gt;</a:t>
            </a:r>
          </a:p>
          <a:p>
            <a:pPr marL="0" indent="0" algn="ctr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xsl:value-of</a:t>
            </a:r>
            <a:r>
              <a:rPr lang="en-US" sz="2000" dirty="0" smtClean="0"/>
              <a:t> </a:t>
            </a:r>
            <a:r>
              <a:rPr lang="en-US" sz="2000" dirty="0"/>
              <a:t>select="count(//word[string-length</a:t>
            </a:r>
            <a:r>
              <a:rPr lang="en-US" sz="2000" dirty="0" smtClean="0"/>
              <a:t>(.) </a:t>
            </a:r>
            <a:r>
              <a:rPr lang="en-US" sz="2000" dirty="0"/>
              <a:t>= $</a:t>
            </a:r>
            <a:r>
              <a:rPr lang="en-US" sz="2000" dirty="0" err="1"/>
              <a:t>localPosition</a:t>
            </a:r>
            <a:r>
              <a:rPr lang="en-US" sz="2000" dirty="0"/>
              <a:t>])"/&gt;</a:t>
            </a:r>
            <a:endParaRPr lang="nl-NL" sz="20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Namespaces</a:t>
            </a:r>
            <a:r>
              <a:rPr lang="nl-BE" dirty="0" smtClean="0"/>
              <a:t> voor </a:t>
            </a:r>
            <a:r>
              <a:rPr lang="nl-BE" dirty="0" err="1" smtClean="0"/>
              <a:t>Xaml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Eenvoudiger dan in Java.</a:t>
            </a:r>
          </a:p>
          <a:p>
            <a:endParaRPr lang="nl-BE" dirty="0" smtClean="0"/>
          </a:p>
          <a:p>
            <a:r>
              <a:rPr lang="nl-BE" dirty="0" smtClean="0"/>
              <a:t>Gewoon de </a:t>
            </a:r>
            <a:r>
              <a:rPr lang="nl-BE" dirty="0" err="1" smtClean="0"/>
              <a:t>namespaces</a:t>
            </a:r>
            <a:r>
              <a:rPr lang="nl-BE" dirty="0" smtClean="0"/>
              <a:t> in de root van je </a:t>
            </a:r>
            <a:r>
              <a:rPr lang="nl-BE" dirty="0" err="1" smtClean="0"/>
              <a:t>xsl</a:t>
            </a:r>
            <a:r>
              <a:rPr lang="nl-BE" dirty="0" smtClean="0"/>
              <a:t> sheet zetten.</a:t>
            </a:r>
          </a:p>
          <a:p>
            <a:endParaRPr lang="nl-BE" dirty="0" smtClean="0"/>
          </a:p>
          <a:p>
            <a:r>
              <a:rPr lang="nl-BE" dirty="0" smtClean="0"/>
              <a:t>De engine doet de rest.</a:t>
            </a:r>
          </a:p>
          <a:p>
            <a:pPr>
              <a:buNone/>
            </a:pPr>
            <a:endParaRPr lang="nl-BE" sz="1700" dirty="0" smtClean="0"/>
          </a:p>
          <a:p>
            <a:pPr>
              <a:buNone/>
            </a:pPr>
            <a:r>
              <a:rPr lang="nl-BE" sz="1700" dirty="0" smtClean="0"/>
              <a:t>&lt;</a:t>
            </a:r>
            <a:r>
              <a:rPr lang="nl-BE" sz="1700" dirty="0" err="1" smtClean="0"/>
              <a:t>xsl</a:t>
            </a:r>
            <a:r>
              <a:rPr lang="nl-BE" sz="1700" dirty="0" smtClean="0"/>
              <a:t>:</a:t>
            </a:r>
            <a:r>
              <a:rPr lang="nl-BE" sz="1700" dirty="0" err="1" smtClean="0"/>
              <a:t>stylesheet</a:t>
            </a:r>
            <a:endParaRPr lang="nl-BE" sz="1700" dirty="0" smtClean="0"/>
          </a:p>
          <a:p>
            <a:pPr>
              <a:buNone/>
            </a:pPr>
            <a:r>
              <a:rPr lang="nl-BE" sz="1700" dirty="0" smtClean="0"/>
              <a:t>	</a:t>
            </a:r>
            <a:r>
              <a:rPr lang="nl-BE" sz="1700" dirty="0" err="1" smtClean="0"/>
              <a:t>version</a:t>
            </a:r>
            <a:r>
              <a:rPr lang="nl-BE" sz="1700" dirty="0" smtClean="0"/>
              <a:t>="2.0"</a:t>
            </a:r>
          </a:p>
          <a:p>
            <a:pPr>
              <a:buNone/>
            </a:pPr>
            <a:r>
              <a:rPr lang="nl-BE" sz="1700" dirty="0" smtClean="0"/>
              <a:t>	</a:t>
            </a:r>
            <a:r>
              <a:rPr lang="nl-BE" sz="1700" dirty="0" err="1" smtClean="0"/>
              <a:t>xmlns</a:t>
            </a:r>
            <a:r>
              <a:rPr lang="nl-BE" sz="1700" dirty="0" smtClean="0"/>
              <a:t>=</a:t>
            </a:r>
            <a:r>
              <a:rPr lang="nl-BE" sz="1700" dirty="0" smtClean="0">
                <a:hlinkClick r:id="rId2"/>
              </a:rPr>
              <a:t>“http://schemas.microsoft.com/winfx/2006/xaml/presentation”</a:t>
            </a:r>
          </a:p>
          <a:p>
            <a:pPr>
              <a:buNone/>
            </a:pPr>
            <a:r>
              <a:rPr lang="nl-BE" sz="1700" dirty="0" smtClean="0"/>
              <a:t>	</a:t>
            </a:r>
            <a:r>
              <a:rPr lang="nl-BE" sz="1700" dirty="0" err="1" smtClean="0"/>
              <a:t>xmlns:x</a:t>
            </a:r>
            <a:r>
              <a:rPr lang="nl-BE" sz="1700" dirty="0" smtClean="0"/>
              <a:t>=</a:t>
            </a:r>
            <a:r>
              <a:rPr lang="nl-BE" sz="1700" dirty="0" smtClean="0">
                <a:hlinkClick r:id="rId3"/>
              </a:rPr>
              <a:t>“http://schemas.microsoft.com/winfx/2006/xaml</a:t>
            </a:r>
            <a:r>
              <a:rPr lang="nl-BE" sz="1700" dirty="0" smtClean="0">
                <a:hlinkClick r:id="rId2"/>
              </a:rPr>
              <a:t>”</a:t>
            </a:r>
            <a:r>
              <a:rPr lang="nl-BE" sz="1700" dirty="0" smtClean="0">
                <a:hlinkClick r:id="rId3"/>
              </a:rPr>
              <a:t> </a:t>
            </a:r>
            <a:r>
              <a:rPr lang="nl-BE" sz="1700" dirty="0" err="1" smtClean="0"/>
              <a:t>xmlns:xsl</a:t>
            </a:r>
            <a:r>
              <a:rPr lang="nl-BE" sz="1700" dirty="0" smtClean="0"/>
              <a:t>=</a:t>
            </a:r>
            <a:r>
              <a:rPr lang="nl-BE" sz="1700" dirty="0" smtClean="0">
                <a:hlinkClick r:id="rId4"/>
              </a:rPr>
              <a:t>“http://www.w3.org/1999/XSL/</a:t>
            </a:r>
            <a:r>
              <a:rPr lang="nl-BE" sz="1700" dirty="0" err="1" smtClean="0">
                <a:hlinkClick r:id="rId4"/>
              </a:rPr>
              <a:t>Transform</a:t>
            </a:r>
            <a:r>
              <a:rPr lang="nl-BE" sz="1700" dirty="0" smtClean="0">
                <a:hlinkClick r:id="rId2"/>
              </a:rPr>
              <a:t>”</a:t>
            </a:r>
            <a:r>
              <a:rPr lang="nl-BE" sz="170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Synthese oefening als voorbereiding examen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Oefeningen </a:t>
            </a:r>
            <a:r>
              <a:rPr lang="nl-NL" dirty="0" err="1" smtClean="0"/>
              <a:t>Xsl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Schermen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</a:t>
            </a:r>
            <a:r>
              <a:rPr lang="nl-BE" dirty="0" err="1" smtClean="0"/>
              <a:t>Main</a:t>
            </a:r>
            <a:r>
              <a:rPr lang="nl-BE" dirty="0" smtClean="0"/>
              <a:t> Template (startpunt)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:template match="/"&gt;</a:t>
            </a:r>
          </a:p>
          <a:p>
            <a:pPr>
              <a:buNone/>
            </a:pPr>
            <a:r>
              <a:rPr lang="nl-BE" dirty="0" smtClean="0"/>
              <a:t>		&lt;</a:t>
            </a:r>
            <a:r>
              <a:rPr lang="nl-BE" dirty="0" err="1" smtClean="0"/>
              <a:t>xsl</a:t>
            </a:r>
            <a:r>
              <a:rPr lang="nl-BE" dirty="0" smtClean="0"/>
              <a:t>:element name="</a:t>
            </a:r>
            <a:r>
              <a:rPr lang="nl-BE" dirty="0" err="1" smtClean="0"/>
              <a:t>words</a:t>
            </a:r>
            <a:r>
              <a:rPr lang="nl-BE" dirty="0" smtClean="0"/>
              <a:t>"&gt;		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		&lt;/</a:t>
            </a:r>
            <a:r>
              <a:rPr lang="nl-BE" dirty="0" err="1" smtClean="0"/>
              <a:t>xsl</a:t>
            </a:r>
            <a:r>
              <a:rPr lang="nl-BE" dirty="0" smtClean="0"/>
              <a:t>:element&gt;</a:t>
            </a:r>
          </a:p>
          <a:p>
            <a:pPr>
              <a:buNone/>
            </a:pPr>
            <a:r>
              <a:rPr lang="nl-BE" dirty="0" smtClean="0"/>
              <a:t>&lt;/</a:t>
            </a:r>
            <a:r>
              <a:rPr lang="nl-BE" dirty="0" err="1" smtClean="0"/>
              <a:t>xsl</a:t>
            </a:r>
            <a:r>
              <a:rPr lang="nl-BE" dirty="0" smtClean="0"/>
              <a:t>:template&gt;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Template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Komt overeen met een </a:t>
            </a:r>
            <a:r>
              <a:rPr lang="nl-BE" dirty="0" err="1" smtClean="0"/>
              <a:t>method</a:t>
            </a:r>
            <a:r>
              <a:rPr lang="nl-BE" dirty="0" smtClean="0"/>
              <a:t> in Java.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Heeft een naam.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Je kan er parameters aan meegeven.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Template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nl-BE" dirty="0" smtClean="0"/>
              <a:t>Definitie :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400" dirty="0" smtClean="0"/>
              <a:t>&lt;</a:t>
            </a:r>
            <a:r>
              <a:rPr lang="nl-BE" sz="2400" dirty="0" err="1" smtClean="0"/>
              <a:t>xsl</a:t>
            </a:r>
            <a:r>
              <a:rPr lang="nl-BE" sz="2400" dirty="0" smtClean="0"/>
              <a:t>:</a:t>
            </a:r>
            <a:r>
              <a:rPr lang="nl-BE" sz="2400" dirty="0" err="1" smtClean="0"/>
              <a:t>template</a:t>
            </a:r>
            <a:r>
              <a:rPr lang="nl-BE" sz="2400" dirty="0" smtClean="0"/>
              <a:t> name="</a:t>
            </a:r>
            <a:r>
              <a:rPr lang="nl-BE" sz="2400" dirty="0" err="1" smtClean="0"/>
              <a:t>draw-text</a:t>
            </a:r>
            <a:r>
              <a:rPr lang="nl-BE" sz="2400" dirty="0" smtClean="0"/>
              <a:t>"&gt;</a:t>
            </a:r>
          </a:p>
          <a:p>
            <a:pPr>
              <a:buNone/>
            </a:pPr>
            <a:r>
              <a:rPr lang="nl-BE" dirty="0"/>
              <a:t>	</a:t>
            </a:r>
            <a:r>
              <a:rPr lang="nl-BE" dirty="0" smtClean="0"/>
              <a:t>	</a:t>
            </a:r>
            <a:r>
              <a:rPr lang="nl-BE" sz="2400" dirty="0" smtClean="0"/>
              <a:t>&lt;</a:t>
            </a:r>
            <a:r>
              <a:rPr lang="nl-BE" sz="2400" dirty="0" err="1" smtClean="0"/>
              <a:t>xsl:element</a:t>
            </a:r>
            <a:r>
              <a:rPr lang="nl-BE" sz="2400" dirty="0" smtClean="0"/>
              <a:t> name="</a:t>
            </a:r>
            <a:r>
              <a:rPr lang="nl-BE" sz="2400" dirty="0" err="1" smtClean="0"/>
              <a:t>TextBlock</a:t>
            </a:r>
            <a:r>
              <a:rPr lang="nl-BE" sz="2400" dirty="0" smtClean="0"/>
              <a:t>"&gt;</a:t>
            </a:r>
          </a:p>
          <a:p>
            <a:pPr>
              <a:buNone/>
            </a:pPr>
            <a:r>
              <a:rPr lang="nl-BE" sz="2400" dirty="0" smtClean="0"/>
              <a:t>			&lt;</a:t>
            </a:r>
            <a:r>
              <a:rPr lang="nl-BE" sz="2400" dirty="0" err="1" smtClean="0"/>
              <a:t>xsl:attribute</a:t>
            </a:r>
            <a:r>
              <a:rPr lang="nl-BE" sz="2400" dirty="0" smtClean="0"/>
              <a:t> name</a:t>
            </a:r>
            <a:r>
              <a:rPr lang="nl-BE" dirty="0"/>
              <a:t>="</a:t>
            </a:r>
            <a:r>
              <a:rPr lang="nl-BE" dirty="0" err="1" smtClean="0"/>
              <a:t>T</a:t>
            </a:r>
            <a:r>
              <a:rPr lang="nl-BE" sz="2400" dirty="0" err="1" smtClean="0"/>
              <a:t>ext</a:t>
            </a:r>
            <a:r>
              <a:rPr lang="nl-BE" sz="2400" dirty="0" smtClean="0"/>
              <a:t>"&gt;Hi&lt;/</a:t>
            </a:r>
            <a:r>
              <a:rPr lang="nl-BE" sz="2400" dirty="0" err="1" smtClean="0"/>
              <a:t>xsl:attribute</a:t>
            </a:r>
            <a:r>
              <a:rPr lang="nl-BE" sz="2400" dirty="0" smtClean="0"/>
              <a:t>&gt;</a:t>
            </a:r>
          </a:p>
          <a:p>
            <a:pPr>
              <a:buNone/>
            </a:pPr>
            <a:r>
              <a:rPr lang="nl-BE" sz="2400" dirty="0" smtClean="0"/>
              <a:t>		&lt;/</a:t>
            </a:r>
            <a:r>
              <a:rPr lang="nl-BE" sz="2400" dirty="0" err="1" smtClean="0"/>
              <a:t>xsl:element</a:t>
            </a:r>
            <a:r>
              <a:rPr lang="nl-BE" sz="2400" dirty="0" smtClean="0"/>
              <a:t>&gt;</a:t>
            </a:r>
          </a:p>
          <a:p>
            <a:pPr>
              <a:buNone/>
            </a:pPr>
            <a:r>
              <a:rPr lang="nl-BE" sz="2400" dirty="0" smtClean="0"/>
              <a:t>&lt;/</a:t>
            </a:r>
            <a:r>
              <a:rPr lang="nl-BE" sz="2400" dirty="0" err="1" smtClean="0"/>
              <a:t>xsl</a:t>
            </a:r>
            <a:r>
              <a:rPr lang="nl-BE" sz="2400" dirty="0" smtClean="0"/>
              <a:t>:</a:t>
            </a:r>
            <a:r>
              <a:rPr lang="nl-BE" sz="2400" dirty="0" err="1" smtClean="0"/>
              <a:t>template</a:t>
            </a:r>
            <a:r>
              <a:rPr lang="nl-BE" sz="2400" dirty="0" smtClean="0"/>
              <a:t>&gt;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Template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25355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Aanroep :</a:t>
            </a:r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&lt;</a:t>
            </a:r>
            <a:r>
              <a:rPr lang="nl-BE" dirty="0" err="1"/>
              <a:t>xsl:template</a:t>
            </a:r>
            <a:r>
              <a:rPr lang="nl-BE" dirty="0"/>
              <a:t> match</a:t>
            </a:r>
            <a:r>
              <a:rPr lang="nl-BE" dirty="0" smtClean="0"/>
              <a:t>="/"&gt;</a:t>
            </a:r>
          </a:p>
          <a:p>
            <a:pPr>
              <a:buNone/>
            </a:pPr>
            <a:r>
              <a:rPr lang="nl-BE" dirty="0"/>
              <a:t>	</a:t>
            </a:r>
            <a:r>
              <a:rPr lang="nl-BE" dirty="0" smtClean="0"/>
              <a:t>	&lt;</a:t>
            </a:r>
            <a:r>
              <a:rPr lang="nl-BE" dirty="0" err="1" smtClean="0"/>
              <a:t>xsl:call-template</a:t>
            </a:r>
            <a:r>
              <a:rPr lang="nl-BE" dirty="0" smtClean="0"/>
              <a:t> name="draw-</a:t>
            </a:r>
            <a:r>
              <a:rPr lang="nl-BE" dirty="0" err="1" smtClean="0"/>
              <a:t>text</a:t>
            </a:r>
            <a:r>
              <a:rPr lang="nl-BE" dirty="0" smtClean="0"/>
              <a:t>"/&gt;</a:t>
            </a:r>
          </a:p>
          <a:p>
            <a:pPr>
              <a:buNone/>
            </a:pPr>
            <a:r>
              <a:rPr lang="nl-BE" dirty="0" smtClean="0"/>
              <a:t>&lt;/</a:t>
            </a:r>
            <a:r>
              <a:rPr lang="nl-BE" dirty="0" err="1"/>
              <a:t>xsl:template</a:t>
            </a:r>
            <a:r>
              <a:rPr lang="nl-BE" dirty="0"/>
              <a:t>&gt;</a:t>
            </a:r>
          </a:p>
          <a:p>
            <a:pPr algn="ctr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Template met parameters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Definitie en gebruik :</a:t>
            </a:r>
          </a:p>
          <a:p>
            <a:endParaRPr lang="nl-BE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xsl:template</a:t>
            </a:r>
            <a:r>
              <a:rPr lang="en-US" sz="2400" dirty="0" smtClean="0"/>
              <a:t> name="draw-number"&gt;</a:t>
            </a:r>
          </a:p>
          <a:p>
            <a:pPr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xsl:param</a:t>
            </a:r>
            <a:r>
              <a:rPr lang="en-US" sz="2400" dirty="0" smtClean="0"/>
              <a:t> name="number"/&gt;</a:t>
            </a:r>
          </a:p>
          <a:p>
            <a:pPr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xsl:element</a:t>
            </a:r>
            <a:r>
              <a:rPr lang="en-US" sz="2400" dirty="0" smtClean="0"/>
              <a:t> name=</a:t>
            </a:r>
            <a:r>
              <a:rPr lang="nl-BE" dirty="0"/>
              <a:t>"</a:t>
            </a:r>
            <a:r>
              <a:rPr lang="en-US" dirty="0" err="1" smtClean="0"/>
              <a:t>t</a:t>
            </a:r>
            <a:r>
              <a:rPr lang="en-US" sz="2400" dirty="0" err="1" smtClean="0"/>
              <a:t>extblock</a:t>
            </a:r>
            <a:r>
              <a:rPr lang="en-US" sz="2400" dirty="0" smtClean="0"/>
              <a:t>"&gt;</a:t>
            </a:r>
          </a:p>
          <a:p>
            <a:pPr>
              <a:buNone/>
            </a:pPr>
            <a:r>
              <a:rPr lang="en-US" sz="2400" dirty="0" smtClean="0"/>
              <a:t>		&lt;</a:t>
            </a:r>
            <a:r>
              <a:rPr lang="en-US" sz="2400" dirty="0" err="1" smtClean="0"/>
              <a:t>xsl:attribute</a:t>
            </a:r>
            <a:r>
              <a:rPr lang="en-US" sz="2400" dirty="0" smtClean="0"/>
              <a:t> name=</a:t>
            </a:r>
            <a:r>
              <a:rPr lang="nl-BE" dirty="0"/>
              <a:t>"</a:t>
            </a:r>
            <a:r>
              <a:rPr lang="en-US" sz="2400" dirty="0" smtClean="0"/>
              <a:t>text"&gt;</a:t>
            </a:r>
          </a:p>
          <a:p>
            <a:pPr>
              <a:buNone/>
            </a:pPr>
            <a:r>
              <a:rPr lang="en-US" sz="2400" dirty="0" smtClean="0"/>
              <a:t>			&lt;</a:t>
            </a:r>
            <a:r>
              <a:rPr lang="en-US" sz="2400" dirty="0" err="1" smtClean="0"/>
              <a:t>xsl:value</a:t>
            </a:r>
            <a:r>
              <a:rPr lang="en-US" sz="2400" dirty="0" smtClean="0"/>
              <a:t>-of select="$number"/&gt;</a:t>
            </a:r>
          </a:p>
          <a:p>
            <a:pPr>
              <a:buNone/>
            </a:pPr>
            <a:r>
              <a:rPr lang="en-US" sz="2400" dirty="0" smtClean="0"/>
              <a:t>		&lt;/</a:t>
            </a:r>
            <a:r>
              <a:rPr lang="en-US" sz="2400" dirty="0" err="1" smtClean="0"/>
              <a:t>xsl:attribute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	&lt;/</a:t>
            </a:r>
            <a:r>
              <a:rPr lang="en-US" sz="2400" dirty="0" err="1" smtClean="0"/>
              <a:t>xsl:element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xsl:template</a:t>
            </a:r>
            <a:r>
              <a:rPr lang="en-US" sz="2400" dirty="0" smtClean="0"/>
              <a:t>&gt;</a:t>
            </a:r>
            <a:endParaRPr lang="nl-BE" sz="2400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6" name="TextBox 9"/>
          <p:cNvSpPr txBox="1"/>
          <p:nvPr/>
        </p:nvSpPr>
        <p:spPr>
          <a:xfrm>
            <a:off x="5033688" y="2060848"/>
            <a:ext cx="3714776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Definitie</a:t>
            </a:r>
            <a:endParaRPr lang="nl-BE" sz="2000" dirty="0"/>
          </a:p>
        </p:txBody>
      </p:sp>
      <p:cxnSp>
        <p:nvCxnSpPr>
          <p:cNvPr id="7" name="Straight Arrow Connector 8"/>
          <p:cNvCxnSpPr>
            <a:stCxn id="6" idx="2"/>
          </p:cNvCxnSpPr>
          <p:nvPr/>
        </p:nvCxnSpPr>
        <p:spPr>
          <a:xfrm flipH="1">
            <a:off x="4788024" y="2460958"/>
            <a:ext cx="2103052" cy="6800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3688" y="5157192"/>
            <a:ext cx="3714776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Gebruik</a:t>
            </a:r>
            <a:endParaRPr lang="nl-BE" sz="2000" dirty="0"/>
          </a:p>
        </p:txBody>
      </p:sp>
      <p:cxnSp>
        <p:nvCxnSpPr>
          <p:cNvPr id="11" name="Straight Arrow Connector 8"/>
          <p:cNvCxnSpPr>
            <a:stCxn id="10" idx="0"/>
          </p:cNvCxnSpPr>
          <p:nvPr/>
        </p:nvCxnSpPr>
        <p:spPr>
          <a:xfrm flipH="1" flipV="1">
            <a:off x="6012160" y="4725144"/>
            <a:ext cx="878916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Template met parameters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Aanroep :</a:t>
            </a:r>
          </a:p>
          <a:p>
            <a:endParaRPr lang="nl-BE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xsl:call</a:t>
            </a:r>
            <a:r>
              <a:rPr lang="en-US" sz="2400" dirty="0" smtClean="0"/>
              <a:t>-template name="draw-number"&gt;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xsl:with-param</a:t>
            </a:r>
            <a:r>
              <a:rPr lang="en-US" sz="2400" dirty="0" smtClean="0"/>
              <a:t> name</a:t>
            </a:r>
            <a:r>
              <a:rPr lang="en-US" dirty="0"/>
              <a:t>="number</a:t>
            </a:r>
            <a:r>
              <a:rPr lang="en-US" sz="2400" dirty="0" smtClean="0"/>
              <a:t>" select="50"/&gt;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xsl:call</a:t>
            </a:r>
            <a:r>
              <a:rPr lang="en-US" sz="2400" dirty="0" smtClean="0"/>
              <a:t>-template&gt;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XSL Template </a:t>
            </a:r>
            <a:r>
              <a:rPr lang="nl-BE" dirty="0" err="1" smtClean="0"/>
              <a:t>string</a:t>
            </a:r>
            <a:r>
              <a:rPr lang="nl-BE" dirty="0" smtClean="0"/>
              <a:t> parameter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</a:t>
            </a:r>
            <a:r>
              <a:rPr lang="nl-BE" dirty="0" err="1" smtClean="0"/>
              <a:t>string</a:t>
            </a:r>
            <a:r>
              <a:rPr lang="nl-BE" dirty="0" smtClean="0"/>
              <a:t> in </a:t>
            </a:r>
            <a:r>
              <a:rPr lang="nl-BE" dirty="0" err="1" smtClean="0"/>
              <a:t>xsl</a:t>
            </a:r>
            <a:r>
              <a:rPr lang="nl-BE" dirty="0" smtClean="0"/>
              <a:t> staat altijd tussen enkele </a:t>
            </a:r>
            <a:r>
              <a:rPr lang="nl-BE" dirty="0" err="1" smtClean="0"/>
              <a:t>quotes</a:t>
            </a:r>
            <a:endParaRPr lang="nl-BE" dirty="0" smtClean="0"/>
          </a:p>
          <a:p>
            <a:endParaRPr lang="nl-BE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xsl:call</a:t>
            </a:r>
            <a:r>
              <a:rPr lang="en-US" sz="2400" dirty="0" smtClean="0"/>
              <a:t>-template name="draw-ellipse"&gt;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xsl:with-param</a:t>
            </a:r>
            <a:r>
              <a:rPr lang="en-US" sz="2400" dirty="0" smtClean="0"/>
              <a:t> name="Fill" select=</a:t>
            </a:r>
            <a:r>
              <a:rPr lang="en-US" sz="4800" dirty="0" smtClean="0"/>
              <a:t>"</a:t>
            </a:r>
            <a:r>
              <a:rPr lang="en-US" sz="4800" dirty="0" smtClean="0">
                <a:solidFill>
                  <a:srgbClr val="FF0000"/>
                </a:solidFill>
              </a:rPr>
              <a:t>’</a:t>
            </a:r>
            <a:r>
              <a:rPr lang="en-US" sz="4800" dirty="0" smtClean="0"/>
              <a:t>Red</a:t>
            </a:r>
            <a:r>
              <a:rPr lang="en-US" sz="4800" dirty="0" smtClean="0">
                <a:solidFill>
                  <a:srgbClr val="FF0000"/>
                </a:solidFill>
              </a:rPr>
              <a:t>’</a:t>
            </a:r>
            <a:r>
              <a:rPr lang="en-US" sz="4800" dirty="0" smtClean="0"/>
              <a:t>"</a:t>
            </a:r>
            <a:r>
              <a:rPr lang="en-US" sz="2400" dirty="0" smtClean="0"/>
              <a:t>/&gt;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xsl:call</a:t>
            </a:r>
            <a:r>
              <a:rPr lang="en-US" sz="2400" dirty="0" smtClean="0"/>
              <a:t>-template&gt;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String </a:t>
            </a:r>
            <a:r>
              <a:rPr lang="nl-BE" dirty="0" err="1" smtClean="0"/>
              <a:t>function</a:t>
            </a:r>
            <a:r>
              <a:rPr lang="nl-BE" dirty="0" smtClean="0"/>
              <a:t> : </a:t>
            </a:r>
            <a:r>
              <a:rPr lang="nl-BE" dirty="0" err="1" smtClean="0"/>
              <a:t>concat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strings aan mekaar te plakken, gebruik je de </a:t>
            </a:r>
            <a:r>
              <a:rPr lang="nl-BE" dirty="0" err="1" smtClean="0"/>
              <a:t>function</a:t>
            </a:r>
            <a:r>
              <a:rPr lang="nl-BE" dirty="0" smtClean="0"/>
              <a:t> </a:t>
            </a:r>
            <a:r>
              <a:rPr lang="nl-BE" dirty="0" err="1" smtClean="0"/>
              <a:t>concat</a:t>
            </a:r>
            <a:r>
              <a:rPr lang="nl-BE" dirty="0" smtClean="0"/>
              <a:t> :</a:t>
            </a:r>
          </a:p>
          <a:p>
            <a:endParaRPr lang="nl-BE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xsl:value-of</a:t>
            </a:r>
            <a:r>
              <a:rPr lang="en-US" dirty="0" smtClean="0"/>
              <a:t> select="</a:t>
            </a:r>
            <a:r>
              <a:rPr lang="en-US" dirty="0" err="1" smtClean="0"/>
              <a:t>concat</a:t>
            </a:r>
            <a:r>
              <a:rPr lang="en-US" dirty="0" smtClean="0"/>
              <a:t>('QQ', 'AA')"/&gt;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  <a:p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r>
              <a:rPr lang="en-US" dirty="0" smtClean="0"/>
              <a:t> de string </a:t>
            </a:r>
            <a:r>
              <a:rPr lang="en-US" sz="2400" dirty="0" smtClean="0"/>
              <a:t>"</a:t>
            </a:r>
            <a:r>
              <a:rPr lang="en-US" dirty="0" smtClean="0"/>
              <a:t>QQAA</a:t>
            </a:r>
            <a:r>
              <a:rPr lang="en-US" sz="2400" dirty="0" smtClean="0"/>
              <a:t>"</a:t>
            </a:r>
            <a:r>
              <a:rPr lang="en-US" dirty="0" smtClean="0"/>
              <a:t>.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1746</TotalTime>
  <Words>293</Words>
  <Application>Microsoft Office PowerPoint</Application>
  <PresentationFormat>Diavoorstelling (4:3)</PresentationFormat>
  <Paragraphs>176</Paragraphs>
  <Slides>17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Vlechtwerk</vt:lpstr>
      <vt:lpstr>XML Technologieën</vt:lpstr>
      <vt:lpstr>XSL Main Template (startpunt)</vt:lpstr>
      <vt:lpstr>XSL Template</vt:lpstr>
      <vt:lpstr>XSL Template</vt:lpstr>
      <vt:lpstr>XSL Template</vt:lpstr>
      <vt:lpstr>XSL Template met parameters</vt:lpstr>
      <vt:lpstr>XSL Template met parameters</vt:lpstr>
      <vt:lpstr>XSL Template string parameter</vt:lpstr>
      <vt:lpstr>String function : concat</vt:lpstr>
      <vt:lpstr>If</vt:lpstr>
      <vt:lpstr>Choose</vt:lpstr>
      <vt:lpstr>&lt;xsl:variable&gt;</vt:lpstr>
      <vt:lpstr>&lt;xsl:variable&gt;</vt:lpstr>
      <vt:lpstr>&lt;xsl:variable&gt;</vt:lpstr>
      <vt:lpstr>Variabelen in complexe queries</vt:lpstr>
      <vt:lpstr>Namespaces voor Xaml</vt:lpstr>
      <vt:lpstr>Volgende week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175</cp:revision>
  <dcterms:created xsi:type="dcterms:W3CDTF">2009-09-02T14:38:33Z</dcterms:created>
  <dcterms:modified xsi:type="dcterms:W3CDTF">2013-03-07T12:44:54Z</dcterms:modified>
</cp:coreProperties>
</file>