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54" autoAdjust="0"/>
    <p:restoredTop sz="94660"/>
  </p:normalViewPr>
  <p:slideViewPr>
    <p:cSldViewPr>
      <p:cViewPr varScale="1">
        <p:scale>
          <a:sx n="90" d="100"/>
          <a:sy n="90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20C75-30FE-4A32-95EA-00C052F6C6EC}" type="datetimeFigureOut">
              <a:rPr lang="nl-BE" smtClean="0"/>
              <a:pPr/>
              <a:t>29/01/2013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ADC8B-D3A4-47E5-8AD5-89846D7F58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ADC8B-D3A4-47E5-8AD5-89846D7F582E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C6D-B4E5-4969-81C6-583ADB4FC6A5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C55C-FEC3-4598-99A4-F4B82FCE582B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57CE-CEF6-4D3C-959D-59B87643EA8F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F6E9-7B6C-4349-ADD6-38696BF5D909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E52E9-F4BC-47C3-A167-9C50F3FE79F5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01EC-63B5-4372-9743-7FCEDD4A62D2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D87F-7D57-4C40-A1D0-4108CB3911B7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3E93-436E-48B4-908A-058A7BB0D510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B67A-2841-4C89-A726-8543D333B981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D76A-D5A9-46A3-BD4D-B2557A238631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8961FD6-462E-41CC-BC7F-977C21174495}" type="datetime1">
              <a:rPr lang="nl-BE" smtClean="0"/>
              <a:pPr/>
              <a:t>29/01/2013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XML Technologieën 2009-2010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C14974C-CB78-4F92-A78D-CEA7299C4168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XML Technologieën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Academiejaar 2011-2012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XML in Java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r>
              <a:rPr lang="nl-BE" dirty="0" smtClean="0"/>
              <a:t>Wij gebruiken JDOM, een </a:t>
            </a:r>
            <a:r>
              <a:rPr lang="nl-BE" dirty="0" err="1" smtClean="0"/>
              <a:t>library</a:t>
            </a:r>
            <a:r>
              <a:rPr lang="nl-BE" dirty="0" smtClean="0"/>
              <a:t> die speciaal ontwikkeld is voor Java </a:t>
            </a:r>
            <a:r>
              <a:rPr lang="nl-BE" dirty="0" err="1" smtClean="0"/>
              <a:t>developers</a:t>
            </a:r>
            <a:r>
              <a:rPr lang="nl-BE" dirty="0" smtClean="0"/>
              <a:t> (flexibel en gemakkelijk in gebruik).</a:t>
            </a:r>
          </a:p>
          <a:p>
            <a:endParaRPr lang="nl-BE" dirty="0" smtClean="0"/>
          </a:p>
          <a:p>
            <a:r>
              <a:rPr lang="nl-BE" dirty="0" smtClean="0">
                <a:solidFill>
                  <a:srgbClr val="FF0000"/>
                </a:solidFill>
              </a:rPr>
              <a:t>J</a:t>
            </a:r>
            <a:r>
              <a:rPr lang="nl-BE" dirty="0" smtClean="0"/>
              <a:t>ava </a:t>
            </a:r>
            <a:r>
              <a:rPr lang="nl-BE" dirty="0" smtClean="0">
                <a:solidFill>
                  <a:srgbClr val="FF0000"/>
                </a:solidFill>
              </a:rPr>
              <a:t>D</a:t>
            </a:r>
            <a:r>
              <a:rPr lang="nl-BE" dirty="0" smtClean="0"/>
              <a:t>ocument </a:t>
            </a:r>
            <a:r>
              <a:rPr lang="nl-BE" dirty="0" smtClean="0">
                <a:solidFill>
                  <a:srgbClr val="FF0000"/>
                </a:solidFill>
              </a:rPr>
              <a:t>O</a:t>
            </a:r>
            <a:r>
              <a:rPr lang="nl-BE" dirty="0" smtClean="0"/>
              <a:t>bject </a:t>
            </a:r>
            <a:r>
              <a:rPr lang="nl-BE" dirty="0" smtClean="0">
                <a:solidFill>
                  <a:srgbClr val="FF0000"/>
                </a:solidFill>
              </a:rPr>
              <a:t>M</a:t>
            </a:r>
            <a:r>
              <a:rPr lang="nl-BE" dirty="0" smtClean="0"/>
              <a:t>odel.</a:t>
            </a:r>
          </a:p>
          <a:p>
            <a:endParaRPr lang="nl-BE" dirty="0" smtClean="0"/>
          </a:p>
          <a:p>
            <a:r>
              <a:rPr lang="nl-BE" dirty="0" smtClean="0"/>
              <a:t>Elke </a:t>
            </a:r>
            <a:r>
              <a:rPr lang="nl-BE" dirty="0" err="1" smtClean="0"/>
              <a:t>xml</a:t>
            </a:r>
            <a:r>
              <a:rPr lang="nl-BE" dirty="0" smtClean="0"/>
              <a:t> tree wordt dus als een document benaderd, ook als de inhoud niets met documenten te maken heeft.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 : Element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5385"/>
            <a:ext cx="8229600" cy="2955783"/>
          </a:xfrm>
        </p:spPr>
        <p:txBody>
          <a:bodyPr/>
          <a:lstStyle/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Element("root");</a:t>
            </a:r>
          </a:p>
          <a:p>
            <a:pPr>
              <a:buNone/>
            </a:pP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dirty="0" smtClean="0">
                <a:cs typeface="Courier New" pitchFamily="49" charset="0"/>
              </a:rPr>
              <a:t>Met dit object maak je een </a:t>
            </a:r>
            <a:r>
              <a:rPr lang="nl-BE" dirty="0" err="1" smtClean="0">
                <a:cs typeface="Courier New" pitchFamily="49" charset="0"/>
              </a:rPr>
              <a:t>xml</a:t>
            </a:r>
            <a:r>
              <a:rPr lang="nl-BE" dirty="0" smtClean="0">
                <a:cs typeface="Courier New" pitchFamily="49" charset="0"/>
              </a:rPr>
              <a:t> element. Je hebt nu een variabele met naam </a:t>
            </a:r>
            <a:r>
              <a:rPr lang="nl-BE" i="1" dirty="0" err="1" smtClean="0">
                <a:cs typeface="Courier New" pitchFamily="49" charset="0"/>
              </a:rPr>
              <a:t>rootElement</a:t>
            </a:r>
            <a:r>
              <a:rPr lang="nl-BE" dirty="0" smtClean="0">
                <a:cs typeface="Courier New" pitchFamily="49" charset="0"/>
              </a:rPr>
              <a:t>, en die variabele is een </a:t>
            </a:r>
            <a:r>
              <a:rPr lang="nl-BE" dirty="0" err="1" smtClean="0">
                <a:cs typeface="Courier New" pitchFamily="49" charset="0"/>
              </a:rPr>
              <a:t>xml</a:t>
            </a:r>
            <a:r>
              <a:rPr lang="nl-BE" dirty="0" smtClean="0">
                <a:cs typeface="Courier New" pitchFamily="49" charset="0"/>
              </a:rPr>
              <a:t> element met </a:t>
            </a:r>
            <a:r>
              <a:rPr lang="nl-BE" dirty="0" err="1" smtClean="0">
                <a:cs typeface="Courier New" pitchFamily="49" charset="0"/>
              </a:rPr>
              <a:t>tagname</a:t>
            </a:r>
            <a:r>
              <a:rPr lang="nl-BE" dirty="0" smtClean="0">
                <a:cs typeface="Courier New" pitchFamily="49" charset="0"/>
              </a:rPr>
              <a:t> </a:t>
            </a:r>
            <a:r>
              <a:rPr lang="nl-BE" i="1" dirty="0" smtClean="0">
                <a:cs typeface="Courier New" pitchFamily="49" charset="0"/>
              </a:rPr>
              <a:t>root</a:t>
            </a:r>
            <a:r>
              <a:rPr lang="nl-BE" dirty="0" smtClean="0">
                <a:cs typeface="Courier New" pitchFamily="49" charset="0"/>
              </a:rPr>
              <a:t>.</a:t>
            </a:r>
            <a:endParaRPr lang="nl-BE" i="1" dirty="0" smtClean="0">
              <a:cs typeface="Courier New" pitchFamily="49" charset="0"/>
            </a:endParaRPr>
          </a:p>
          <a:p>
            <a:pPr>
              <a:buNone/>
            </a:pP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 : Element </a:t>
            </a:r>
            <a:r>
              <a:rPr lang="nl-BE" dirty="0" err="1" smtClean="0"/>
              <a:t>continued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3629000"/>
          </a:xfrm>
        </p:spPr>
        <p:txBody>
          <a:bodyPr/>
          <a:lstStyle/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Element("bar");</a:t>
            </a:r>
          </a:p>
          <a:p>
            <a:pPr>
              <a:buNone/>
            </a:pP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barElement.addContent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("First Bar");</a:t>
            </a:r>
          </a:p>
          <a:p>
            <a:pPr>
              <a:buNone/>
            </a:pP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rootElement.addContent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dirty="0" smtClean="0">
                <a:cs typeface="Courier New" pitchFamily="49" charset="0"/>
              </a:rPr>
              <a:t>Hier wordt eerst een element </a:t>
            </a:r>
            <a:r>
              <a:rPr lang="nl-BE" i="1" dirty="0" err="1" smtClean="0">
                <a:cs typeface="Courier New" pitchFamily="49" charset="0"/>
              </a:rPr>
              <a:t>barElement</a:t>
            </a:r>
            <a:r>
              <a:rPr lang="nl-BE" dirty="0" smtClean="0">
                <a:cs typeface="Courier New" pitchFamily="49" charset="0"/>
              </a:rPr>
              <a:t> </a:t>
            </a:r>
            <a:r>
              <a:rPr lang="nl-BE" dirty="0" smtClean="0">
                <a:cs typeface="Courier New" pitchFamily="49" charset="0"/>
              </a:rPr>
              <a:t>gemaakt met als content de string </a:t>
            </a:r>
            <a:r>
              <a:rPr lang="nl-BE" i="1" dirty="0" smtClean="0">
                <a:cs typeface="Courier New" pitchFamily="49" charset="0"/>
              </a:rPr>
              <a:t>First Bar</a:t>
            </a:r>
            <a:r>
              <a:rPr lang="nl-BE" dirty="0" smtClean="0">
                <a:cs typeface="Courier New" pitchFamily="49" charset="0"/>
              </a:rPr>
              <a:t>, </a:t>
            </a:r>
            <a:r>
              <a:rPr lang="nl-BE" dirty="0" smtClean="0">
                <a:cs typeface="Courier New" pitchFamily="49" charset="0"/>
              </a:rPr>
              <a:t>en dat wordt dan aan de root gehangen, </a:t>
            </a:r>
            <a:r>
              <a:rPr lang="nl-BE" dirty="0" smtClean="0">
                <a:cs typeface="Courier New" pitchFamily="49" charset="0"/>
              </a:rPr>
              <a:t>ook via </a:t>
            </a:r>
            <a:r>
              <a:rPr lang="nl-BE" i="1" dirty="0" err="1" smtClean="0">
                <a:cs typeface="Courier New" pitchFamily="49" charset="0"/>
              </a:rPr>
              <a:t>addContent</a:t>
            </a:r>
            <a:r>
              <a:rPr lang="nl-BE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nl-BE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 : Element </a:t>
            </a:r>
            <a:r>
              <a:rPr lang="nl-BE" dirty="0" err="1" smtClean="0"/>
              <a:t>SetAttribute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5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sz="25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sz="25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sz="25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</a:t>
            </a:r>
            <a:r>
              <a:rPr lang="nl-BE" sz="25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25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sz="25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Element("bar");</a:t>
            </a:r>
          </a:p>
          <a:p>
            <a:pPr>
              <a:buNone/>
            </a:pPr>
            <a:r>
              <a:rPr lang="nl-BE" sz="25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barElement.setAttribute</a:t>
            </a:r>
            <a:r>
              <a:rPr lang="nl-BE" sz="25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("meting", "120");</a:t>
            </a:r>
          </a:p>
          <a:p>
            <a:pPr>
              <a:buNone/>
            </a:pPr>
            <a:endParaRPr lang="nl-BE" sz="2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BE" sz="2500" dirty="0" smtClean="0">
                <a:cs typeface="Courier New" pitchFamily="49" charset="0"/>
              </a:rPr>
              <a:t>Hier wordt een element gemaakt, en voor dat element wordt een attribuut </a:t>
            </a:r>
            <a:r>
              <a:rPr lang="nl-BE" sz="2500" i="1" dirty="0" smtClean="0">
                <a:cs typeface="Courier New" pitchFamily="49" charset="0"/>
              </a:rPr>
              <a:t>meting</a:t>
            </a:r>
            <a:r>
              <a:rPr lang="nl-BE" sz="2500" dirty="0" smtClean="0">
                <a:cs typeface="Courier New" pitchFamily="49" charset="0"/>
              </a:rPr>
              <a:t> </a:t>
            </a:r>
            <a:r>
              <a:rPr lang="nl-BE" sz="2500" dirty="0" err="1" smtClean="0">
                <a:cs typeface="Courier New" pitchFamily="49" charset="0"/>
              </a:rPr>
              <a:t>gedefiniëerd</a:t>
            </a:r>
            <a:r>
              <a:rPr lang="nl-BE" sz="2500" dirty="0" smtClean="0">
                <a:cs typeface="Courier New" pitchFamily="49" charset="0"/>
              </a:rPr>
              <a:t> met waarde </a:t>
            </a:r>
            <a:r>
              <a:rPr lang="nl-BE" sz="2500" i="1" dirty="0" smtClean="0">
                <a:cs typeface="Courier New" pitchFamily="49" charset="0"/>
              </a:rPr>
              <a:t>120</a:t>
            </a:r>
            <a:r>
              <a:rPr lang="nl-BE" sz="2500" dirty="0" smtClean="0">
                <a:cs typeface="Courier New" pitchFamily="49" charset="0"/>
              </a:rPr>
              <a:t>.</a:t>
            </a:r>
          </a:p>
          <a:p>
            <a:pPr>
              <a:buNone/>
            </a:pPr>
            <a:endParaRPr lang="nl-BE" sz="2500" dirty="0" smtClean="0">
              <a:cs typeface="Courier New" pitchFamily="49" charset="0"/>
            </a:endParaRPr>
          </a:p>
          <a:p>
            <a:pPr>
              <a:buNone/>
            </a:pPr>
            <a:r>
              <a:rPr lang="nl-BE" sz="2500" dirty="0" smtClean="0">
                <a:cs typeface="Courier New" pitchFamily="49" charset="0"/>
              </a:rPr>
              <a:t>Argument 1 = naam van attribuut</a:t>
            </a:r>
          </a:p>
          <a:p>
            <a:pPr>
              <a:buNone/>
            </a:pPr>
            <a:r>
              <a:rPr lang="nl-BE" sz="2500" dirty="0" smtClean="0">
                <a:cs typeface="Courier New" pitchFamily="49" charset="0"/>
              </a:rPr>
              <a:t>Argument 2 = waarde van attribuut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 : Document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 document;</a:t>
            </a:r>
          </a:p>
          <a:p>
            <a:pPr>
              <a:buNone/>
            </a:pPr>
            <a:endParaRPr lang="nl-BE" dirty="0" smtClean="0">
              <a:cs typeface="Courier New" pitchFamily="49" charset="0"/>
            </a:endParaRPr>
          </a:p>
          <a:p>
            <a:pPr>
              <a:buNone/>
            </a:pPr>
            <a:r>
              <a:rPr lang="nl-BE" dirty="0" smtClean="0">
                <a:cs typeface="Courier New" pitchFamily="49" charset="0"/>
              </a:rPr>
              <a:t>Met dit object maak je een </a:t>
            </a:r>
            <a:r>
              <a:rPr lang="nl-BE" dirty="0" err="1" smtClean="0">
                <a:cs typeface="Courier New" pitchFamily="49" charset="0"/>
              </a:rPr>
              <a:t>xml</a:t>
            </a:r>
            <a:r>
              <a:rPr lang="nl-BE" dirty="0" smtClean="0">
                <a:cs typeface="Courier New" pitchFamily="49" charset="0"/>
              </a:rPr>
              <a:t> document.</a:t>
            </a:r>
          </a:p>
          <a:p>
            <a:pPr>
              <a:buNone/>
            </a:pPr>
            <a:endParaRPr lang="nl-BE" dirty="0" smtClean="0">
              <a:cs typeface="Courier New" pitchFamily="49" charset="0"/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Element("root");</a:t>
            </a:r>
            <a:endParaRPr lang="nl-BE" dirty="0" smtClean="0">
              <a:solidFill>
                <a:schemeClr val="tx1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 = 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Document(</a:t>
            </a:r>
            <a:r>
              <a:rPr lang="nl-BE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rootElement</a:t>
            </a:r>
            <a:r>
              <a:rPr lang="nl-BE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dirty="0" smtClean="0">
                <a:cs typeface="Courier New" pitchFamily="49" charset="0"/>
              </a:rPr>
              <a:t>Nu heb je een </a:t>
            </a:r>
            <a:r>
              <a:rPr lang="nl-BE" dirty="0" err="1" smtClean="0">
                <a:cs typeface="Courier New" pitchFamily="49" charset="0"/>
              </a:rPr>
              <a:t>xml</a:t>
            </a:r>
            <a:r>
              <a:rPr lang="nl-BE" dirty="0" smtClean="0">
                <a:cs typeface="Courier New" pitchFamily="49" charset="0"/>
              </a:rPr>
              <a:t> document met 1 root element.</a:t>
            </a:r>
          </a:p>
          <a:p>
            <a:pPr>
              <a:buNone/>
            </a:pPr>
            <a:endParaRPr lang="nl-BE" dirty="0" smtClean="0">
              <a:solidFill>
                <a:schemeClr val="accent4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API : </a:t>
            </a:r>
            <a:r>
              <a:rPr lang="nl-BE" dirty="0" err="1" smtClean="0"/>
              <a:t>Format</a:t>
            </a:r>
            <a:r>
              <a:rPr lang="nl-BE" dirty="0" smtClean="0"/>
              <a:t> en Save</a:t>
            </a:r>
            <a:endParaRPr lang="nl-B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XMLOutputter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outputter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XMLOutputter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BE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Format.</a:t>
            </a:r>
            <a:r>
              <a:rPr lang="nl-BE" sz="2200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getPrettyFormat</a:t>
            </a:r>
            <a:r>
              <a:rPr lang="nl-BE" sz="2200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BE" sz="2200" i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outputter.setFormat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format</a:t>
            </a:r>
            <a:r>
              <a:rPr lang="nl-BE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BE" i="1" dirty="0" smtClean="0"/>
          </a:p>
          <a:p>
            <a:pPr marL="0" indent="0">
              <a:buNone/>
            </a:pPr>
            <a:r>
              <a:rPr lang="nl-BE" dirty="0" smtClean="0"/>
              <a:t>Worden gebruikt om </a:t>
            </a:r>
            <a:r>
              <a:rPr lang="nl-BE" dirty="0" err="1" smtClean="0"/>
              <a:t>xml</a:t>
            </a:r>
            <a:r>
              <a:rPr lang="nl-BE" dirty="0" smtClean="0"/>
              <a:t> te formatteren en naar schijf te schrijven (zie oefeningen).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974C-CB78-4F92-A78D-CEA7299C416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1261</TotalTime>
  <Words>277</Words>
  <Application>Microsoft Office PowerPoint</Application>
  <PresentationFormat>Diavoorstelling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Vlechtwerk</vt:lpstr>
      <vt:lpstr>XML Technologieën</vt:lpstr>
      <vt:lpstr>XML in Java</vt:lpstr>
      <vt:lpstr>API : Element</vt:lpstr>
      <vt:lpstr>API : Element continued</vt:lpstr>
      <vt:lpstr>API : Element SetAttribute</vt:lpstr>
      <vt:lpstr>API : Document</vt:lpstr>
      <vt:lpstr>API : Format en Save</vt:lpstr>
    </vt:vector>
  </TitlesOfParts>
  <Company>Karel de Grote-Hogeschool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Technologieën</dc:title>
  <dc:creator>LocalAdmin</dc:creator>
  <cp:lastModifiedBy>smeth</cp:lastModifiedBy>
  <cp:revision>98</cp:revision>
  <dcterms:created xsi:type="dcterms:W3CDTF">2009-09-02T14:38:33Z</dcterms:created>
  <dcterms:modified xsi:type="dcterms:W3CDTF">2013-01-29T13:23:15Z</dcterms:modified>
</cp:coreProperties>
</file>