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6"/>
  </p:notesMasterIdLst>
  <p:sldIdLst>
    <p:sldId id="256" r:id="rId2"/>
    <p:sldId id="274" r:id="rId3"/>
    <p:sldId id="270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5" r:id="rId12"/>
    <p:sldId id="268" r:id="rId13"/>
    <p:sldId id="266" r:id="rId14"/>
    <p:sldId id="275" r:id="rId1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5" autoAdjust="0"/>
    <p:restoredTop sz="94660"/>
  </p:normalViewPr>
  <p:slideViewPr>
    <p:cSldViewPr>
      <p:cViewPr varScale="1">
        <p:scale>
          <a:sx n="90" d="100"/>
          <a:sy n="90" d="100"/>
        </p:scale>
        <p:origin x="-13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20C75-30FE-4A32-95EA-00C052F6C6EC}" type="datetimeFigureOut">
              <a:rPr lang="nl-BE" smtClean="0"/>
              <a:pPr/>
              <a:t>13/03/2013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ADC8B-D3A4-47E5-8AD5-89846D7F582E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324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EC6D-B4E5-4969-81C6-583ADB4FC6A5}" type="datetime1">
              <a:rPr lang="nl-BE" smtClean="0"/>
              <a:pPr/>
              <a:t>13/03/2013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C55C-FEC3-4598-99A4-F4B82FCE582B}" type="datetime1">
              <a:rPr lang="nl-BE" smtClean="0"/>
              <a:pPr/>
              <a:t>13/03/2013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57CE-CEF6-4D3C-959D-59B87643EA8F}" type="datetime1">
              <a:rPr lang="nl-BE" smtClean="0"/>
              <a:pPr/>
              <a:t>13/03/2013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50A7-F2AC-4A3A-BAC6-4433188AF404}" type="datetime1">
              <a:rPr lang="en-US" smtClean="0"/>
              <a:pPr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6E9-7B6C-4349-ADD6-38696BF5D909}" type="datetime1">
              <a:rPr lang="nl-BE" smtClean="0"/>
              <a:pPr/>
              <a:t>13/03/2013</a:t>
            </a:fld>
            <a:endParaRPr lang="nl-BE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52E9-F4BC-47C3-A167-9C50F3FE79F5}" type="datetime1">
              <a:rPr lang="nl-BE" smtClean="0"/>
              <a:pPr/>
              <a:t>13/03/2013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01EC-63B5-4372-9743-7FCEDD4A62D2}" type="datetime1">
              <a:rPr lang="nl-BE" smtClean="0"/>
              <a:pPr/>
              <a:t>13/03/2013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D87F-7D57-4C40-A1D0-4108CB3911B7}" type="datetime1">
              <a:rPr lang="nl-BE" smtClean="0"/>
              <a:pPr/>
              <a:t>13/03/2013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3E93-436E-48B4-908A-058A7BB0D510}" type="datetime1">
              <a:rPr lang="nl-BE" smtClean="0"/>
              <a:pPr/>
              <a:t>13/03/2013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B67A-2841-4C89-A726-8543D333B981}" type="datetime1">
              <a:rPr lang="nl-BE" smtClean="0"/>
              <a:pPr/>
              <a:t>13/03/2013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D76A-D5A9-46A3-BD4D-B2557A238631}" type="datetime1">
              <a:rPr lang="nl-BE" smtClean="0"/>
              <a:pPr/>
              <a:t>13/03/2013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8961FD6-462E-41CC-BC7F-977C21174495}" type="datetime1">
              <a:rPr lang="nl-BE" smtClean="0"/>
              <a:pPr/>
              <a:t>13/03/2013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XML Technologieën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Academiejaar 2012-2013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Examen : XML </a:t>
            </a:r>
            <a:r>
              <a:rPr lang="nl-BE" dirty="0" smtClean="0"/>
              <a:t>Opbouw</a:t>
            </a:r>
            <a:endParaRPr lang="nl-BE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49993"/>
          </a:xfrm>
        </p:spPr>
        <p:txBody>
          <a:bodyPr>
            <a:normAutofit/>
          </a:bodyPr>
          <a:lstStyle/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endParaRPr lang="nl-BE" dirty="0" smtClean="0"/>
          </a:p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 startAt="6"/>
            </a:pPr>
            <a:r>
              <a:rPr lang="nl-BE" dirty="0" smtClean="0"/>
              <a:t>Test na elk niveau of je goed bezig bent.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Examen : XML </a:t>
            </a:r>
            <a:r>
              <a:rPr lang="nl-BE" dirty="0" smtClean="0"/>
              <a:t>Opbouw</a:t>
            </a:r>
            <a:endParaRPr lang="nl-BE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49993"/>
          </a:xfrm>
        </p:spPr>
        <p:txBody>
          <a:bodyPr>
            <a:normAutofit/>
          </a:bodyPr>
          <a:lstStyle/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nl-BE" dirty="0" smtClean="0"/>
              <a:t>Schrijf het resulterende </a:t>
            </a:r>
            <a:r>
              <a:rPr lang="nl-BE" dirty="0" err="1" smtClean="0"/>
              <a:t>xml</a:t>
            </a:r>
            <a:r>
              <a:rPr lang="nl-BE" dirty="0" smtClean="0"/>
              <a:t> document weg naar schijf.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 startAt="7"/>
            </a:pPr>
            <a:endParaRPr lang="nl-BE" dirty="0" smtClean="0"/>
          </a:p>
          <a:p>
            <a:pPr marL="880110" lvl="1" indent="-514350">
              <a:buClr>
                <a:schemeClr val="tx1"/>
              </a:buClr>
            </a:pPr>
            <a:r>
              <a:rPr lang="nl-BE" dirty="0" smtClean="0"/>
              <a:t>Java 	: </a:t>
            </a:r>
            <a:r>
              <a:rPr lang="nl-BE" dirty="0" err="1" smtClean="0"/>
              <a:t>XmlOutputter</a:t>
            </a:r>
            <a:r>
              <a:rPr lang="nl-BE" dirty="0" smtClean="0"/>
              <a:t> en </a:t>
            </a:r>
            <a:r>
              <a:rPr lang="nl-BE" dirty="0" err="1" smtClean="0"/>
              <a:t>FileWriter</a:t>
            </a:r>
            <a:endParaRPr lang="nl-BE" dirty="0" smtClean="0"/>
          </a:p>
          <a:p>
            <a:pPr marL="880110" lvl="1" indent="-514350">
              <a:buClr>
                <a:schemeClr val="tx1"/>
              </a:buClr>
            </a:pPr>
            <a:r>
              <a:rPr lang="nl-BE" dirty="0" smtClean="0"/>
              <a:t>XSL	: automatisch via dialoog van </a:t>
            </a:r>
            <a:r>
              <a:rPr lang="nl-BE" dirty="0" err="1" smtClean="0"/>
              <a:t>EditIX</a:t>
            </a: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  <a:p>
            <a:pPr marL="624078" indent="-514350" algn="ctr">
              <a:buClr>
                <a:schemeClr val="accent4">
                  <a:lumMod val="75000"/>
                </a:schemeClr>
              </a:buClr>
              <a:buNone/>
            </a:pPr>
            <a:r>
              <a:rPr lang="nl-BE" dirty="0" err="1" smtClean="0"/>
              <a:t>Xaml</a:t>
            </a:r>
            <a:r>
              <a:rPr lang="nl-BE" dirty="0" smtClean="0"/>
              <a:t> bekijk je in </a:t>
            </a:r>
            <a:r>
              <a:rPr lang="nl-BE" dirty="0" err="1" smtClean="0"/>
              <a:t>KaXaml</a:t>
            </a:r>
            <a:r>
              <a:rPr lang="nl-BE" dirty="0" smtClean="0"/>
              <a:t>.</a:t>
            </a:r>
          </a:p>
          <a:p>
            <a:pPr marL="624078" indent="-514350" algn="ctr">
              <a:buClr>
                <a:schemeClr val="accent4">
                  <a:lumMod val="75000"/>
                </a:schemeClr>
              </a:buClr>
              <a:buNone/>
            </a:pPr>
            <a:r>
              <a:rPr lang="nl-BE" dirty="0" smtClean="0"/>
              <a:t>Andere </a:t>
            </a:r>
            <a:r>
              <a:rPr lang="nl-BE" dirty="0" err="1" smtClean="0"/>
              <a:t>xml</a:t>
            </a:r>
            <a:r>
              <a:rPr lang="nl-BE" dirty="0" smtClean="0"/>
              <a:t> bekijk je in </a:t>
            </a:r>
            <a:r>
              <a:rPr lang="nl-BE" dirty="0" err="1" smtClean="0"/>
              <a:t>NotePad</a:t>
            </a:r>
            <a:r>
              <a:rPr lang="nl-BE" dirty="0" smtClean="0"/>
              <a:t>++ of een andere editor.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XSL/XPath Functions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nl-BE" dirty="0" smtClean="0"/>
          </a:p>
          <a:p>
            <a:r>
              <a:rPr lang="nl-BE" dirty="0" smtClean="0"/>
              <a:t>Deze </a:t>
            </a:r>
            <a:r>
              <a:rPr lang="nl-BE" dirty="0" err="1" smtClean="0"/>
              <a:t>functions</a:t>
            </a:r>
            <a:r>
              <a:rPr lang="nl-BE" dirty="0" smtClean="0"/>
              <a:t> werken allemaal in Xsl </a:t>
            </a:r>
            <a:r>
              <a:rPr lang="nl-BE" dirty="0" err="1" smtClean="0"/>
              <a:t>version</a:t>
            </a:r>
            <a:r>
              <a:rPr lang="nl-BE" dirty="0" smtClean="0"/>
              <a:t> 2.</a:t>
            </a:r>
          </a:p>
          <a:p>
            <a:endParaRPr lang="nl-BE" dirty="0" smtClean="0"/>
          </a:p>
          <a:p>
            <a:pPr>
              <a:buNone/>
            </a:pPr>
            <a:r>
              <a:rPr lang="nl-BE" dirty="0" err="1" smtClean="0"/>
              <a:t>sum</a:t>
            </a:r>
            <a:r>
              <a:rPr lang="nl-BE" dirty="0" smtClean="0"/>
              <a:t>(//value)			som</a:t>
            </a:r>
          </a:p>
          <a:p>
            <a:pPr>
              <a:buNone/>
            </a:pPr>
            <a:r>
              <a:rPr lang="nl-BE" dirty="0" err="1" smtClean="0"/>
              <a:t>count</a:t>
            </a:r>
            <a:r>
              <a:rPr lang="nl-BE" dirty="0" smtClean="0"/>
              <a:t>(//value)			telt het aantal elementen</a:t>
            </a:r>
          </a:p>
          <a:p>
            <a:pPr>
              <a:buNone/>
            </a:pPr>
            <a:r>
              <a:rPr lang="nl-BE" dirty="0" err="1"/>
              <a:t>avg</a:t>
            </a:r>
            <a:r>
              <a:rPr lang="nl-BE" dirty="0"/>
              <a:t>(//value)			gemiddelde</a:t>
            </a:r>
          </a:p>
          <a:p>
            <a:pPr>
              <a:buNone/>
            </a:pPr>
            <a:r>
              <a:rPr lang="nl-BE" dirty="0"/>
              <a:t>min(//value)			kleinste waarde</a:t>
            </a:r>
          </a:p>
          <a:p>
            <a:pPr>
              <a:buNone/>
            </a:pPr>
            <a:r>
              <a:rPr lang="nl-BE" dirty="0"/>
              <a:t>max(//value)			grootste waarde</a:t>
            </a:r>
          </a:p>
          <a:p>
            <a:pPr>
              <a:buNone/>
            </a:pPr>
            <a:r>
              <a:rPr lang="nl-BE" dirty="0" err="1"/>
              <a:t>position</a:t>
            </a:r>
            <a:r>
              <a:rPr lang="nl-BE" dirty="0"/>
              <a:t>()		</a:t>
            </a:r>
            <a:r>
              <a:rPr lang="nl-BE"/>
              <a:t>	</a:t>
            </a:r>
            <a:r>
              <a:rPr lang="nl-BE" smtClean="0"/>
              <a:t>	teller </a:t>
            </a:r>
            <a:r>
              <a:rPr lang="nl-BE" dirty="0"/>
              <a:t>van het huidige </a:t>
            </a:r>
            <a:r>
              <a:rPr lang="nl-BE" dirty="0" smtClean="0"/>
              <a:t>element</a:t>
            </a:r>
          </a:p>
          <a:p>
            <a:pPr>
              <a:buNone/>
            </a:pPr>
            <a:r>
              <a:rPr lang="nl-BE" dirty="0" err="1" smtClean="0"/>
              <a:t>concat</a:t>
            </a:r>
            <a:r>
              <a:rPr lang="nl-BE" dirty="0" smtClean="0"/>
              <a:t>(‘</a:t>
            </a:r>
            <a:r>
              <a:rPr lang="nl-BE" dirty="0" err="1" smtClean="0"/>
              <a:t>aa</a:t>
            </a:r>
            <a:r>
              <a:rPr lang="nl-BE" dirty="0" smtClean="0"/>
              <a:t>’, ‘cd’)			strings koppelen</a:t>
            </a:r>
          </a:p>
          <a:p>
            <a:pPr>
              <a:buNone/>
            </a:pPr>
            <a:r>
              <a:rPr lang="nl-BE" dirty="0" err="1" smtClean="0"/>
              <a:t>substring</a:t>
            </a:r>
            <a:r>
              <a:rPr lang="nl-BE" dirty="0" smtClean="0"/>
              <a:t>(‘</a:t>
            </a:r>
            <a:r>
              <a:rPr lang="nl-BE" dirty="0" err="1" smtClean="0"/>
              <a:t>abcd</a:t>
            </a:r>
            <a:r>
              <a:rPr lang="nl-BE" dirty="0" smtClean="0"/>
              <a:t>’, 1, 1)		stuk van een string</a:t>
            </a:r>
          </a:p>
          <a:p>
            <a:pPr>
              <a:buNone/>
            </a:pPr>
            <a:r>
              <a:rPr lang="nl-BE" dirty="0" smtClean="0"/>
              <a:t>starts-</a:t>
            </a:r>
            <a:r>
              <a:rPr lang="nl-BE" dirty="0" err="1" smtClean="0"/>
              <a:t>with</a:t>
            </a:r>
            <a:r>
              <a:rPr lang="nl-BE" dirty="0" smtClean="0"/>
              <a:t>(‘</a:t>
            </a:r>
            <a:r>
              <a:rPr lang="nl-BE" dirty="0" err="1" smtClean="0"/>
              <a:t>abcd</a:t>
            </a:r>
            <a:r>
              <a:rPr lang="nl-BE" dirty="0" smtClean="0"/>
              <a:t>’, ‘a’)		begint de 1</a:t>
            </a:r>
            <a:r>
              <a:rPr lang="nl-BE" baseline="30000" dirty="0" smtClean="0"/>
              <a:t>ste</a:t>
            </a:r>
            <a:r>
              <a:rPr lang="nl-BE" dirty="0" smtClean="0"/>
              <a:t> parameter met de 2</a:t>
            </a:r>
            <a:r>
              <a:rPr lang="nl-BE" baseline="30000" dirty="0" smtClean="0"/>
              <a:t>de</a:t>
            </a:r>
            <a:r>
              <a:rPr lang="nl-BE" dirty="0" smtClean="0"/>
              <a:t> ?</a:t>
            </a:r>
          </a:p>
          <a:p>
            <a:pPr>
              <a:buNone/>
            </a:pPr>
            <a:r>
              <a:rPr lang="nl-BE" dirty="0"/>
              <a:t>ends-</a:t>
            </a:r>
            <a:r>
              <a:rPr lang="nl-BE" dirty="0" err="1"/>
              <a:t>with</a:t>
            </a:r>
            <a:r>
              <a:rPr lang="nl-BE" dirty="0"/>
              <a:t>(‘</a:t>
            </a:r>
            <a:r>
              <a:rPr lang="nl-BE" dirty="0" err="1"/>
              <a:t>abcd</a:t>
            </a:r>
            <a:r>
              <a:rPr lang="nl-BE" dirty="0"/>
              <a:t>’, </a:t>
            </a:r>
            <a:r>
              <a:rPr lang="nl-BE" dirty="0" smtClean="0"/>
              <a:t>‘d’)</a:t>
            </a:r>
            <a:r>
              <a:rPr lang="nl-BE" dirty="0"/>
              <a:t>		</a:t>
            </a:r>
            <a:r>
              <a:rPr lang="nl-BE" dirty="0" smtClean="0"/>
              <a:t>eindigt de </a:t>
            </a:r>
            <a:r>
              <a:rPr lang="nl-BE" dirty="0"/>
              <a:t>1</a:t>
            </a:r>
            <a:r>
              <a:rPr lang="nl-BE" baseline="30000" dirty="0"/>
              <a:t>ste</a:t>
            </a:r>
            <a:r>
              <a:rPr lang="nl-BE" dirty="0"/>
              <a:t> parameter met de 2</a:t>
            </a:r>
            <a:r>
              <a:rPr lang="nl-BE" baseline="30000" dirty="0"/>
              <a:t>de</a:t>
            </a:r>
            <a:r>
              <a:rPr lang="nl-BE" dirty="0"/>
              <a:t> </a:t>
            </a:r>
            <a:r>
              <a:rPr lang="nl-BE" dirty="0" smtClean="0"/>
              <a:t>?</a:t>
            </a:r>
          </a:p>
          <a:p>
            <a:pPr>
              <a:buNone/>
            </a:pPr>
            <a:r>
              <a:rPr lang="nl-BE" dirty="0" err="1" smtClean="0"/>
              <a:t>contains</a:t>
            </a:r>
            <a:r>
              <a:rPr lang="nl-BE" dirty="0" smtClean="0"/>
              <a:t>(‘</a:t>
            </a:r>
            <a:r>
              <a:rPr lang="nl-BE" dirty="0" err="1" smtClean="0"/>
              <a:t>abcd</a:t>
            </a:r>
            <a:r>
              <a:rPr lang="nl-BE" dirty="0" smtClean="0"/>
              <a:t>’, ‘b’)		bevat de 1</a:t>
            </a:r>
            <a:r>
              <a:rPr lang="nl-BE" baseline="30000" dirty="0" smtClean="0"/>
              <a:t>ste</a:t>
            </a:r>
            <a:r>
              <a:rPr lang="nl-BE" dirty="0" smtClean="0"/>
              <a:t> parameter de 2</a:t>
            </a:r>
            <a:r>
              <a:rPr lang="nl-BE" baseline="30000" dirty="0" smtClean="0"/>
              <a:t>de</a:t>
            </a:r>
            <a:r>
              <a:rPr lang="nl-BE" dirty="0" smtClean="0"/>
              <a:t> ?</a:t>
            </a:r>
            <a:endParaRPr lang="nl-BE" dirty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XML Examen </a:t>
            </a:r>
            <a:r>
              <a:rPr lang="nl-NL" dirty="0"/>
              <a:t>: laptop procedure </a:t>
            </a:r>
            <a:r>
              <a:rPr lang="nl-NL" dirty="0" smtClean="0"/>
              <a:t>!!</a:t>
            </a:r>
            <a:endParaRPr lang="nl-BE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24030"/>
          </a:xfrm>
        </p:spPr>
        <p:txBody>
          <a:bodyPr>
            <a:normAutofit/>
          </a:bodyPr>
          <a:lstStyle/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endParaRPr lang="nl-BE" dirty="0" smtClean="0"/>
          </a:p>
          <a:p>
            <a:pPr marL="624078" indent="-514350">
              <a:buClr>
                <a:schemeClr val="tx1"/>
              </a:buClr>
            </a:pPr>
            <a:r>
              <a:rPr lang="nl-BE" dirty="0" smtClean="0"/>
              <a:t>Je krijgt 2 uur tijd, voor 1 Java en 1 Xsl opdracht</a:t>
            </a:r>
            <a:r>
              <a:rPr lang="nl-BE" dirty="0" smtClean="0"/>
              <a:t>.</a:t>
            </a:r>
          </a:p>
          <a:p>
            <a:pPr marL="624078" indent="-514350">
              <a:buClr>
                <a:schemeClr val="tx1"/>
              </a:buClr>
            </a:pPr>
            <a:endParaRPr lang="nl-BE" dirty="0" smtClean="0"/>
          </a:p>
          <a:p>
            <a:pPr marL="624078" indent="-514350">
              <a:buClr>
                <a:schemeClr val="tx1"/>
              </a:buClr>
            </a:pPr>
            <a:endParaRPr lang="nl-BE" dirty="0" smtClean="0"/>
          </a:p>
          <a:p>
            <a:pPr marL="624078" indent="-514350">
              <a:buClr>
                <a:schemeClr val="tx1"/>
              </a:buClr>
            </a:pPr>
            <a:r>
              <a:rPr lang="nl-BE" dirty="0" smtClean="0"/>
              <a:t>Je krijgt voor elke opdracht het resultaat.</a:t>
            </a:r>
          </a:p>
          <a:p>
            <a:pPr marL="624078" indent="-514350">
              <a:buClr>
                <a:schemeClr val="tx1"/>
              </a:buClr>
            </a:pPr>
            <a:endParaRPr lang="nl-BE" dirty="0" smtClean="0"/>
          </a:p>
          <a:p>
            <a:pPr marL="624078" indent="-514350">
              <a:buClr>
                <a:schemeClr val="tx1"/>
              </a:buClr>
            </a:pPr>
            <a:endParaRPr lang="nl-BE" dirty="0"/>
          </a:p>
          <a:p>
            <a:pPr marL="624078" indent="-514350">
              <a:buClr>
                <a:schemeClr val="tx1"/>
              </a:buClr>
            </a:pPr>
            <a:r>
              <a:rPr lang="nl-BE" dirty="0" smtClean="0"/>
              <a:t>Eventuele kleine grafische verschillen zijn geen probleem.</a:t>
            </a: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</a:pP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XML Examen </a:t>
            </a:r>
            <a:r>
              <a:rPr lang="nl-NL" dirty="0"/>
              <a:t>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pPr marL="624078" indent="-514350">
              <a:buClr>
                <a:schemeClr val="tx1"/>
              </a:buClr>
            </a:pPr>
            <a:r>
              <a:rPr lang="nl-BE" dirty="0"/>
              <a:t>Zorg er voor dat je de </a:t>
            </a:r>
            <a:r>
              <a:rPr lang="nl-BE" dirty="0" err="1"/>
              <a:t>jars</a:t>
            </a:r>
            <a:r>
              <a:rPr lang="nl-BE" dirty="0"/>
              <a:t> die je moet gebruiken voor Java in een leeg, proper project hebt staan.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</a:pPr>
            <a:endParaRPr lang="nl-BE" dirty="0"/>
          </a:p>
          <a:p>
            <a:pPr marL="624078" indent="-514350">
              <a:buClr>
                <a:schemeClr val="tx1"/>
              </a:buClr>
            </a:pPr>
            <a:r>
              <a:rPr lang="nl-BE" dirty="0"/>
              <a:t>Kijk na welke </a:t>
            </a:r>
            <a:r>
              <a:rPr lang="nl-BE" dirty="0" err="1"/>
              <a:t>imports</a:t>
            </a:r>
            <a:r>
              <a:rPr lang="nl-BE" dirty="0"/>
              <a:t> je nodig hebt voor de opgave.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</a:pPr>
            <a:endParaRPr lang="nl-BE" dirty="0"/>
          </a:p>
          <a:p>
            <a:pPr marL="624078" indent="-514350">
              <a:buClr>
                <a:schemeClr val="tx1"/>
              </a:buClr>
            </a:pPr>
            <a:r>
              <a:rPr lang="nl-BE" dirty="0"/>
              <a:t>Kijk na of je de </a:t>
            </a:r>
            <a:r>
              <a:rPr lang="nl-BE" dirty="0">
                <a:solidFill>
                  <a:srgbClr val="FFC000"/>
                </a:solidFill>
              </a:rPr>
              <a:t>FREE </a:t>
            </a:r>
            <a:r>
              <a:rPr lang="nl-BE" dirty="0" err="1"/>
              <a:t>version</a:t>
            </a:r>
            <a:r>
              <a:rPr lang="nl-BE" dirty="0"/>
              <a:t> van </a:t>
            </a:r>
            <a:r>
              <a:rPr lang="nl-BE" dirty="0" err="1"/>
              <a:t>EditiX</a:t>
            </a:r>
            <a:r>
              <a:rPr lang="nl-BE" dirty="0"/>
              <a:t> hebt, dus niet de trial van de commercial </a:t>
            </a:r>
            <a:r>
              <a:rPr lang="nl-BE" dirty="0" err="1"/>
              <a:t>version</a:t>
            </a:r>
            <a:r>
              <a:rPr lang="nl-BE" dirty="0"/>
              <a:t> ! Die verloopt na 31 dagen (</a:t>
            </a:r>
            <a:r>
              <a:rPr lang="nl-BE" dirty="0" err="1"/>
              <a:t>bvb</a:t>
            </a:r>
            <a:r>
              <a:rPr lang="nl-BE" dirty="0"/>
              <a:t> op de dag van het examen, </a:t>
            </a:r>
            <a:r>
              <a:rPr lang="nl-BE" dirty="0" err="1"/>
              <a:t>brrr</a:t>
            </a:r>
            <a:r>
              <a:rPr lang="nl-BE" dirty="0"/>
              <a:t>).</a:t>
            </a:r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230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Vandaag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nl-NL" dirty="0"/>
              <a:t>Oefeningen </a:t>
            </a:r>
            <a:r>
              <a:rPr lang="nl-NL" dirty="0" err="1" smtClean="0"/>
              <a:t>XPath</a:t>
            </a:r>
            <a:endParaRPr lang="nl-NL" dirty="0" smtClean="0"/>
          </a:p>
          <a:p>
            <a:endParaRPr lang="nl-NL" dirty="0"/>
          </a:p>
          <a:p>
            <a:r>
              <a:rPr lang="nl-NL" dirty="0"/>
              <a:t>Synthese </a:t>
            </a:r>
            <a:r>
              <a:rPr lang="nl-NL" dirty="0" smtClean="0"/>
              <a:t>oefening</a:t>
            </a:r>
          </a:p>
          <a:p>
            <a:endParaRPr lang="nl-NL" dirty="0"/>
          </a:p>
          <a:p>
            <a:r>
              <a:rPr lang="nl-NL" dirty="0" smtClean="0"/>
              <a:t>Info examen</a:t>
            </a:r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51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Examen : </a:t>
            </a:r>
            <a:r>
              <a:rPr lang="nl-NL" dirty="0" err="1" smtClean="0"/>
              <a:t>Namespace</a:t>
            </a:r>
            <a:r>
              <a:rPr lang="nl-NL" dirty="0" smtClean="0"/>
              <a:t> - wanneer ?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nl-NL" dirty="0" smtClean="0"/>
          </a:p>
          <a:p>
            <a:pPr algn="ctr">
              <a:buNone/>
            </a:pPr>
            <a:r>
              <a:rPr lang="nl-NL" dirty="0" smtClean="0"/>
              <a:t>Als je een gewone </a:t>
            </a:r>
            <a:r>
              <a:rPr lang="nl-NL" dirty="0" err="1" smtClean="0"/>
              <a:t>xml</a:t>
            </a:r>
            <a:r>
              <a:rPr lang="nl-NL" dirty="0" smtClean="0"/>
              <a:t> tree maakt (dus geen </a:t>
            </a:r>
            <a:r>
              <a:rPr lang="nl-NL" dirty="0" err="1" smtClean="0"/>
              <a:t>xaml</a:t>
            </a:r>
            <a:r>
              <a:rPr lang="nl-NL" dirty="0" smtClean="0"/>
              <a:t>, </a:t>
            </a:r>
            <a:r>
              <a:rPr lang="nl-NL" dirty="0" err="1" smtClean="0"/>
              <a:t>musicml</a:t>
            </a:r>
            <a:r>
              <a:rPr lang="nl-NL" dirty="0" smtClean="0"/>
              <a:t>, of een ander soort </a:t>
            </a:r>
            <a:r>
              <a:rPr lang="nl-NL" dirty="0" err="1" smtClean="0"/>
              <a:t>xml</a:t>
            </a:r>
            <a:r>
              <a:rPr lang="nl-NL" dirty="0" smtClean="0"/>
              <a:t> waarvoor een grammatica bestaat) :</a:t>
            </a:r>
          </a:p>
          <a:p>
            <a:pPr algn="ctr">
              <a:buNone/>
            </a:pPr>
            <a:endParaRPr lang="nl-NL" dirty="0" smtClean="0"/>
          </a:p>
          <a:p>
            <a:pPr algn="ctr">
              <a:buNone/>
            </a:pPr>
            <a:r>
              <a:rPr lang="nl-NL" b="1" dirty="0" smtClean="0"/>
              <a:t>Geen </a:t>
            </a:r>
            <a:r>
              <a:rPr lang="nl-NL" b="1" dirty="0" err="1" smtClean="0"/>
              <a:t>Namespace</a:t>
            </a:r>
            <a:r>
              <a:rPr lang="nl-NL" b="1" dirty="0" smtClean="0"/>
              <a:t> !</a:t>
            </a:r>
          </a:p>
          <a:p>
            <a:pPr algn="ctr">
              <a:buNone/>
            </a:pPr>
            <a:endParaRPr lang="nl-NL" dirty="0" smtClean="0"/>
          </a:p>
          <a:p>
            <a:pPr algn="ctr">
              <a:buNone/>
            </a:pPr>
            <a:endParaRPr lang="nl-NL" dirty="0" smtClean="0"/>
          </a:p>
          <a:p>
            <a:pPr algn="ctr">
              <a:buNone/>
            </a:pPr>
            <a:r>
              <a:rPr lang="nl-NL" dirty="0" smtClean="0"/>
              <a:t>Anders wel, via de technieken die we gezien hebben.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Examen : XML Opbouw</a:t>
            </a:r>
            <a:endParaRPr lang="nl-BE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06483"/>
          </a:xfrm>
        </p:spPr>
        <p:txBody>
          <a:bodyPr>
            <a:normAutofit/>
          </a:bodyPr>
          <a:lstStyle/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Je zal </a:t>
            </a:r>
            <a:r>
              <a:rPr lang="nl-BE" dirty="0" err="1" smtClean="0"/>
              <a:t>xml</a:t>
            </a:r>
            <a:r>
              <a:rPr lang="nl-BE" dirty="0" smtClean="0"/>
              <a:t> moeten lezen en </a:t>
            </a:r>
            <a:r>
              <a:rPr lang="nl-BE" dirty="0" err="1" smtClean="0"/>
              <a:t>xml</a:t>
            </a:r>
            <a:r>
              <a:rPr lang="nl-BE" dirty="0" smtClean="0"/>
              <a:t> moeten schrijven.</a:t>
            </a:r>
          </a:p>
          <a:p>
            <a:endParaRPr lang="nl-BE" dirty="0" smtClean="0"/>
          </a:p>
          <a:p>
            <a:r>
              <a:rPr lang="nl-BE" dirty="0" smtClean="0"/>
              <a:t>Lezen : via </a:t>
            </a:r>
            <a:r>
              <a:rPr lang="nl-BE" dirty="0" err="1" smtClean="0"/>
              <a:t>XPath</a:t>
            </a:r>
            <a:r>
              <a:rPr lang="nl-BE" dirty="0" smtClean="0"/>
              <a:t>.</a:t>
            </a:r>
          </a:p>
          <a:p>
            <a:endParaRPr lang="nl-BE" dirty="0" smtClean="0"/>
          </a:p>
          <a:p>
            <a:r>
              <a:rPr lang="nl-BE" dirty="0" smtClean="0"/>
              <a:t>Richtlijnen om een </a:t>
            </a:r>
            <a:r>
              <a:rPr lang="nl-BE" dirty="0" err="1" smtClean="0"/>
              <a:t>xml</a:t>
            </a:r>
            <a:r>
              <a:rPr lang="nl-BE" dirty="0" smtClean="0"/>
              <a:t> tree te schrijven: zowel voor Java als </a:t>
            </a:r>
            <a:r>
              <a:rPr lang="nl-BE" dirty="0" err="1" smtClean="0"/>
              <a:t>Xsl</a:t>
            </a:r>
            <a:r>
              <a:rPr lang="nl-BE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Examen : XML </a:t>
            </a:r>
            <a:r>
              <a:rPr lang="nl-BE" dirty="0" smtClean="0"/>
              <a:t>Opbouw</a:t>
            </a:r>
            <a:endParaRPr lang="nl-BE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49993"/>
          </a:xfrm>
        </p:spPr>
        <p:txBody>
          <a:bodyPr>
            <a:normAutofit/>
          </a:bodyPr>
          <a:lstStyle/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endParaRPr lang="nl-BE" dirty="0" smtClean="0"/>
          </a:p>
          <a:p>
            <a:pPr marL="109728" indent="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nl-BE" dirty="0" smtClean="0"/>
              <a:t>Bestudeer de structuur van de source </a:t>
            </a:r>
            <a:r>
              <a:rPr lang="nl-BE" dirty="0" err="1" smtClean="0"/>
              <a:t>xml</a:t>
            </a:r>
            <a:r>
              <a:rPr lang="nl-BE" dirty="0" smtClean="0"/>
              <a:t>. De namen van de elementen en attributen zijn vanzelfsprekend.</a:t>
            </a:r>
          </a:p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nl-BE" dirty="0"/>
          </a:p>
          <a:p>
            <a:pPr marL="109728" indent="0" algn="ctr">
              <a:buClr>
                <a:schemeClr val="tx1"/>
              </a:buClr>
              <a:buSzPct val="100000"/>
              <a:buNone/>
            </a:pPr>
            <a:r>
              <a:rPr lang="nl-BE" dirty="0" smtClean="0"/>
              <a:t>Meestal kan de structuur van de source </a:t>
            </a:r>
            <a:r>
              <a:rPr lang="nl-BE" dirty="0" err="1" smtClean="0"/>
              <a:t>xml</a:t>
            </a:r>
            <a:r>
              <a:rPr lang="nl-BE" dirty="0" smtClean="0"/>
              <a:t> helpen bij het opbouwen van de target </a:t>
            </a:r>
            <a:r>
              <a:rPr lang="nl-BE" dirty="0" err="1" smtClean="0"/>
              <a:t>xml</a:t>
            </a:r>
            <a:r>
              <a:rPr lang="nl-BE" dirty="0" smtClean="0"/>
              <a:t>. 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Examen : XML </a:t>
            </a:r>
            <a:r>
              <a:rPr lang="nl-BE" dirty="0" smtClean="0"/>
              <a:t>Opbouw</a:t>
            </a:r>
            <a:endParaRPr lang="nl-BE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49993"/>
          </a:xfrm>
        </p:spPr>
        <p:txBody>
          <a:bodyPr>
            <a:normAutofit/>
          </a:bodyPr>
          <a:lstStyle/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/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nl-BE" dirty="0" smtClean="0"/>
              <a:t>Hoe krijg ik de elementen die ik nodig heb uit de </a:t>
            </a:r>
            <a:r>
              <a:rPr lang="nl-BE" dirty="0" err="1" smtClean="0"/>
              <a:t>xml</a:t>
            </a:r>
            <a:r>
              <a:rPr lang="nl-BE" dirty="0" smtClean="0"/>
              <a:t> file ?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 startAt="2"/>
            </a:pPr>
            <a:endParaRPr lang="nl-BE" dirty="0" smtClean="0"/>
          </a:p>
          <a:p>
            <a:pPr marL="880110" lvl="1" indent="-514350">
              <a:buClr>
                <a:schemeClr val="tx1"/>
              </a:buClr>
            </a:pPr>
            <a:r>
              <a:rPr lang="nl-BE" dirty="0" smtClean="0"/>
              <a:t>Java 	: </a:t>
            </a:r>
            <a:r>
              <a:rPr lang="nl-BE" dirty="0" err="1" smtClean="0"/>
              <a:t>SAXBuilder</a:t>
            </a:r>
            <a:r>
              <a:rPr lang="nl-BE" dirty="0" smtClean="0"/>
              <a:t>, XPath, Element en List of Elements</a:t>
            </a:r>
          </a:p>
          <a:p>
            <a:pPr marL="880110" lvl="1" indent="-514350">
              <a:buClr>
                <a:schemeClr val="tx1"/>
              </a:buClr>
            </a:pPr>
            <a:r>
              <a:rPr lang="nl-BE" dirty="0" smtClean="0"/>
              <a:t>XSL	: </a:t>
            </a:r>
            <a:r>
              <a:rPr lang="nl-BE" dirty="0" err="1" smtClean="0"/>
              <a:t>XPath</a:t>
            </a:r>
            <a:r>
              <a:rPr lang="nl-BE" dirty="0" smtClean="0"/>
              <a:t> </a:t>
            </a:r>
            <a:r>
              <a:rPr lang="nl-BE" dirty="0" smtClean="0"/>
              <a:t>(proberen in </a:t>
            </a:r>
            <a:r>
              <a:rPr lang="nl-BE" dirty="0" err="1" smtClean="0"/>
              <a:t>EditIx</a:t>
            </a:r>
            <a:r>
              <a:rPr lang="nl-BE" dirty="0" smtClean="0"/>
              <a:t> </a:t>
            </a:r>
            <a:r>
              <a:rPr lang="nl-BE" i="1" dirty="0" err="1" smtClean="0"/>
              <a:t>XPath</a:t>
            </a:r>
            <a:r>
              <a:rPr lang="nl-BE" i="1" dirty="0" smtClean="0"/>
              <a:t> view</a:t>
            </a:r>
            <a:r>
              <a:rPr lang="nl-BE" dirty="0" smtClean="0"/>
              <a:t>, onder menu </a:t>
            </a:r>
            <a:r>
              <a:rPr lang="nl-BE" i="1" dirty="0" smtClean="0"/>
              <a:t>XML</a:t>
            </a:r>
            <a:r>
              <a:rPr lang="nl-BE" dirty="0" smtClean="0"/>
              <a:t>)</a:t>
            </a:r>
            <a:endParaRPr lang="nl-BE" dirty="0"/>
          </a:p>
          <a:p>
            <a:pPr marL="880110" lvl="1" indent="-514350">
              <a:buClr>
                <a:schemeClr val="accent4">
                  <a:lumMod val="75000"/>
                </a:schemeClr>
              </a:buClr>
            </a:pPr>
            <a:endParaRPr lang="nl-BE" dirty="0" smtClean="0"/>
          </a:p>
          <a:p>
            <a:pPr marL="880110" lvl="1" indent="-514350">
              <a:buClr>
                <a:schemeClr val="tx1"/>
              </a:buClr>
            </a:pPr>
            <a:r>
              <a:rPr lang="nl-BE" dirty="0" smtClean="0"/>
              <a:t>Beide talen : gebruik zo veel mogelijk XPath.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 startAt="2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Examen : XML </a:t>
            </a:r>
            <a:r>
              <a:rPr lang="nl-BE" dirty="0" smtClean="0"/>
              <a:t>Opbouw</a:t>
            </a:r>
            <a:endParaRPr lang="nl-BE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49993"/>
          </a:xfrm>
        </p:spPr>
        <p:txBody>
          <a:bodyPr>
            <a:normAutofit lnSpcReduction="10000"/>
          </a:bodyPr>
          <a:lstStyle/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 startAt="3"/>
            </a:pPr>
            <a:endParaRPr lang="nl-BE" dirty="0" smtClean="0"/>
          </a:p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 startAt="3"/>
            </a:pPr>
            <a:r>
              <a:rPr lang="nl-BE" dirty="0" smtClean="0"/>
              <a:t>Maak een sjabloon van de structuur van de XML die je moet maken.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 startAt="3"/>
            </a:pP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r>
              <a:rPr lang="nl-BE" dirty="0" smtClean="0"/>
              <a:t>Voorbeeld: 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sz="2200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r>
              <a:rPr lang="nl-BE" sz="2200" dirty="0" smtClean="0"/>
              <a:t>&lt;Canvas&gt;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r>
              <a:rPr lang="nl-BE" sz="2200" dirty="0" smtClean="0"/>
              <a:t>	&lt;Border&gt;&lt;/Border&gt;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r>
              <a:rPr lang="nl-BE" sz="2200" dirty="0" smtClean="0"/>
              <a:t>	&lt;Border&gt;&lt;/Border&gt;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r>
              <a:rPr lang="nl-BE" sz="2200" dirty="0" smtClean="0"/>
              <a:t>	&lt;Border&gt;&lt;/Border&gt;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r>
              <a:rPr lang="nl-BE" sz="2200" dirty="0" smtClean="0"/>
              <a:t>	&lt;Border&gt;&lt;/Border&gt;			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r>
              <a:rPr lang="nl-BE" sz="2200" dirty="0" smtClean="0"/>
              <a:t>&lt;/Canvas&gt;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sz="2200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endParaRPr lang="nl-BE" sz="2200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Examen : XML </a:t>
            </a:r>
            <a:r>
              <a:rPr lang="nl-BE" dirty="0" smtClean="0"/>
              <a:t>Opbouw</a:t>
            </a:r>
            <a:endParaRPr lang="nl-BE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49993"/>
          </a:xfrm>
        </p:spPr>
        <p:txBody>
          <a:bodyPr>
            <a:normAutofit/>
          </a:bodyPr>
          <a:lstStyle/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nl-BE" dirty="0" smtClean="0"/>
              <a:t>Heb ik een </a:t>
            </a:r>
            <a:r>
              <a:rPr lang="nl-BE" dirty="0" err="1" smtClean="0"/>
              <a:t>namespace</a:t>
            </a:r>
            <a:r>
              <a:rPr lang="nl-BE" dirty="0" smtClean="0"/>
              <a:t> nodig in de </a:t>
            </a:r>
            <a:r>
              <a:rPr lang="nl-BE" dirty="0" err="1" smtClean="0"/>
              <a:t>xml</a:t>
            </a:r>
            <a:r>
              <a:rPr lang="nl-BE" dirty="0" smtClean="0"/>
              <a:t> tree die ik moet maken ?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Font typeface="+mj-lt"/>
              <a:buAutoNum type="arabicPeriod" startAt="4"/>
            </a:pPr>
            <a:endParaRPr lang="nl-BE" dirty="0" smtClean="0"/>
          </a:p>
          <a:p>
            <a:pPr marL="880110" lvl="1" indent="-514350">
              <a:buClr>
                <a:schemeClr val="tx1"/>
              </a:buClr>
            </a:pPr>
            <a:r>
              <a:rPr lang="nl-BE" dirty="0" smtClean="0"/>
              <a:t>Java 	: static </a:t>
            </a:r>
            <a:r>
              <a:rPr lang="nl-BE" dirty="0" err="1" smtClean="0"/>
              <a:t>methods</a:t>
            </a:r>
            <a:r>
              <a:rPr lang="nl-BE" dirty="0" smtClean="0"/>
              <a:t> die je hebt geschreven</a:t>
            </a:r>
          </a:p>
          <a:p>
            <a:pPr marL="880110" lvl="1" indent="-514350">
              <a:buClr>
                <a:schemeClr val="tx1"/>
              </a:buClr>
            </a:pPr>
            <a:r>
              <a:rPr lang="nl-BE" dirty="0" smtClean="0"/>
              <a:t>XSL	: in de root van je XSL </a:t>
            </a:r>
            <a:r>
              <a:rPr lang="nl-BE" dirty="0" err="1" smtClean="0"/>
              <a:t>stylesheet</a:t>
            </a:r>
            <a:endParaRPr lang="nl-BE" dirty="0" smtClean="0"/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  <a:p>
            <a:pPr marL="624078" indent="-514350" algn="ctr">
              <a:buClr>
                <a:schemeClr val="accent4">
                  <a:lumMod val="75000"/>
                </a:schemeClr>
              </a:buClr>
              <a:buNone/>
            </a:pPr>
            <a:r>
              <a:rPr lang="nl-BE" dirty="0" smtClean="0"/>
              <a:t>Gewone </a:t>
            </a:r>
            <a:r>
              <a:rPr lang="nl-BE" dirty="0" err="1" smtClean="0"/>
              <a:t>xml</a:t>
            </a:r>
            <a:r>
              <a:rPr lang="nl-BE" dirty="0" smtClean="0"/>
              <a:t> die enkel data bevat, heeft geen </a:t>
            </a:r>
            <a:r>
              <a:rPr lang="nl-BE" dirty="0" err="1" smtClean="0"/>
              <a:t>namespace</a:t>
            </a:r>
            <a:r>
              <a:rPr lang="nl-BE" dirty="0" smtClean="0"/>
              <a:t> nodig.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Examen : XML </a:t>
            </a:r>
            <a:r>
              <a:rPr lang="nl-BE" dirty="0" smtClean="0"/>
              <a:t>Opbouw</a:t>
            </a:r>
            <a:endParaRPr lang="nl-BE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49993"/>
          </a:xfrm>
        </p:spPr>
        <p:txBody>
          <a:bodyPr>
            <a:normAutofit/>
          </a:bodyPr>
          <a:lstStyle/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  <a:p>
            <a:pPr marL="624078" indent="-514350"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nl-BE" dirty="0" smtClean="0"/>
              <a:t>Neem het sjabloon van punt 3 en begin naar dat model de xml te genereren.</a:t>
            </a:r>
          </a:p>
          <a:p>
            <a:pPr marL="109728" indent="0">
              <a:buClr>
                <a:schemeClr val="tx1"/>
              </a:buClr>
              <a:buSzPct val="100000"/>
              <a:buNone/>
            </a:pPr>
            <a:endParaRPr lang="nl-BE" dirty="0"/>
          </a:p>
          <a:p>
            <a:pPr marL="109728" indent="0">
              <a:buClr>
                <a:schemeClr val="tx1"/>
              </a:buClr>
              <a:buSzPct val="100000"/>
              <a:buNone/>
            </a:pPr>
            <a:endParaRPr lang="nl-BE" dirty="0"/>
          </a:p>
          <a:p>
            <a:pPr marL="880110" lvl="1" indent="-514350">
              <a:buClr>
                <a:schemeClr val="tx1"/>
              </a:buClr>
              <a:buSzPct val="100000"/>
            </a:pPr>
            <a:r>
              <a:rPr lang="nl-BE" sz="2200" dirty="0"/>
              <a:t>Eerst de root, dan zijn eerste </a:t>
            </a:r>
            <a:r>
              <a:rPr lang="nl-BE" sz="2200" dirty="0" err="1"/>
              <a:t>child</a:t>
            </a:r>
            <a:r>
              <a:rPr lang="nl-BE" sz="2200" dirty="0"/>
              <a:t>, en zo verder.</a:t>
            </a:r>
          </a:p>
          <a:p>
            <a:pPr marL="880110" lvl="1" indent="-514350">
              <a:buClr>
                <a:schemeClr val="tx1"/>
              </a:buClr>
              <a:buSzPct val="100000"/>
            </a:pPr>
            <a:endParaRPr lang="nl-BE" sz="2200" dirty="0"/>
          </a:p>
          <a:p>
            <a:pPr marL="880110" lvl="1" indent="-514350">
              <a:buClr>
                <a:schemeClr val="tx1"/>
              </a:buClr>
              <a:buSzPct val="100000"/>
            </a:pPr>
            <a:r>
              <a:rPr lang="nl-BE" sz="2200" dirty="0"/>
              <a:t>Bepaal wat je in aparte methods of templates zet.</a:t>
            </a:r>
          </a:p>
          <a:p>
            <a:pPr marL="624078" indent="-514350">
              <a:buClr>
                <a:schemeClr val="accent4">
                  <a:lumMod val="75000"/>
                </a:schemeClr>
              </a:buClr>
              <a:buNone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echtwerk">
  <a:themeElements>
    <a:clrScheme name="Vlechtwerk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lechtwerk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2001</TotalTime>
  <Words>397</Words>
  <Application>Microsoft Office PowerPoint</Application>
  <PresentationFormat>Diavoorstelling (4:3)</PresentationFormat>
  <Paragraphs>133</Paragraphs>
  <Slides>14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Vlechtwerk</vt:lpstr>
      <vt:lpstr>XML Technologieën</vt:lpstr>
      <vt:lpstr>Vandaag</vt:lpstr>
      <vt:lpstr>Examen : Namespace - wanneer ?</vt:lpstr>
      <vt:lpstr>Examen : XML Opbouw</vt:lpstr>
      <vt:lpstr>Examen : XML Opbouw</vt:lpstr>
      <vt:lpstr>Examen : XML Opbouw</vt:lpstr>
      <vt:lpstr>Examen : XML Opbouw</vt:lpstr>
      <vt:lpstr>Examen : XML Opbouw</vt:lpstr>
      <vt:lpstr>Examen : XML Opbouw</vt:lpstr>
      <vt:lpstr>Examen : XML Opbouw</vt:lpstr>
      <vt:lpstr>Examen : XML Opbouw</vt:lpstr>
      <vt:lpstr>XSL/XPath Functions</vt:lpstr>
      <vt:lpstr>XML Examen : laptop procedure !!</vt:lpstr>
      <vt:lpstr>XML Examen :</vt:lpstr>
    </vt:vector>
  </TitlesOfParts>
  <Company>Karel de Grote-Hogeschool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Technologieën</dc:title>
  <dc:creator>LocalAdmin</dc:creator>
  <cp:lastModifiedBy>smeth</cp:lastModifiedBy>
  <cp:revision>215</cp:revision>
  <dcterms:created xsi:type="dcterms:W3CDTF">2009-09-02T14:38:33Z</dcterms:created>
  <dcterms:modified xsi:type="dcterms:W3CDTF">2013-03-13T10:11:23Z</dcterms:modified>
</cp:coreProperties>
</file>