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17/04/2013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4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17/04/2013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/>
          <a:lstStyle/>
          <a:p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err="1" smtClean="0"/>
              <a:t>Eerst</a:t>
            </a:r>
            <a:r>
              <a:rPr lang="fr-BE" dirty="0" smtClean="0"/>
              <a:t> </a:t>
            </a:r>
            <a:r>
              <a:rPr lang="fr-BE" dirty="0" err="1" smtClean="0"/>
              <a:t>het</a:t>
            </a:r>
            <a:r>
              <a:rPr lang="fr-BE" dirty="0" smtClean="0"/>
              <a:t> parent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zoeken</a:t>
            </a:r>
            <a:r>
              <a:rPr lang="fr-B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smtClean="0"/>
              <a:t>Dan </a:t>
            </a:r>
            <a:r>
              <a:rPr lang="fr-BE" dirty="0" err="1" smtClean="0"/>
              <a:t>het</a:t>
            </a:r>
            <a:r>
              <a:rPr lang="fr-BE" dirty="0" smtClean="0"/>
              <a:t> te </a:t>
            </a:r>
            <a:r>
              <a:rPr lang="fr-BE" dirty="0" err="1" smtClean="0"/>
              <a:t>verwijderen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zoeken</a:t>
            </a:r>
            <a:r>
              <a:rPr lang="fr-B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smtClean="0"/>
              <a:t>Dan </a:t>
            </a:r>
            <a:r>
              <a:rPr lang="fr-BE" i="1" dirty="0" err="1" smtClean="0"/>
              <a:t>remove</a:t>
            </a:r>
            <a:r>
              <a:rPr lang="fr-BE" i="1" dirty="0" smtClean="0"/>
              <a:t>(te-</a:t>
            </a:r>
            <a:r>
              <a:rPr lang="fr-BE" i="1" dirty="0" err="1" smtClean="0"/>
              <a:t>verwijderen</a:t>
            </a:r>
            <a:r>
              <a:rPr lang="fr-BE" i="1" dirty="0" smtClean="0"/>
              <a:t>-</a:t>
            </a:r>
            <a:r>
              <a:rPr lang="fr-BE" i="1" dirty="0" err="1" smtClean="0"/>
              <a:t>element</a:t>
            </a:r>
            <a:r>
              <a:rPr lang="fr-BE" i="1" dirty="0" smtClean="0"/>
              <a:t>)</a:t>
            </a:r>
            <a:r>
              <a:rPr lang="fr-BE" dirty="0" smtClean="0"/>
              <a:t> </a:t>
            </a:r>
            <a:r>
              <a:rPr lang="fr-BE" dirty="0" err="1" smtClean="0"/>
              <a:t>aanroepen</a:t>
            </a:r>
            <a:r>
              <a:rPr lang="fr-BE" dirty="0" smtClean="0"/>
              <a:t> op parent-</a:t>
            </a:r>
            <a:r>
              <a:rPr lang="fr-BE" dirty="0" err="1" smtClean="0"/>
              <a:t>element</a:t>
            </a:r>
            <a:r>
              <a:rPr lang="fr-BE" dirty="0" smtClean="0"/>
              <a:t>.</a:t>
            </a:r>
            <a:endParaRPr lang="nl-BE" dirty="0"/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922114"/>
          </a:xfrm>
        </p:spPr>
        <p:txBody>
          <a:bodyPr/>
          <a:lstStyle/>
          <a:p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verwijderen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625344"/>
            <a:ext cx="8229600" cy="3891888"/>
          </a:xfrm>
        </p:spPr>
        <p:txBody>
          <a:bodyPr/>
          <a:lstStyle/>
          <a:p>
            <a:pPr>
              <a:buNone/>
            </a:pPr>
            <a:endParaRPr lang="nl-BE" sz="22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var 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rootElement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defaultPage.content.findName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('root');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var 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rectangleElement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defaultPage.content.findName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('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rectangle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');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  </a:t>
            </a:r>
          </a:p>
          <a:p>
            <a:pPr>
              <a:buNone/>
            </a:pP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rootElement.children.remove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rectangleElement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); </a:t>
            </a:r>
          </a:p>
          <a:p>
            <a:endParaRPr lang="fr-BE" sz="2200" dirty="0" smtClean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778098"/>
          </a:xfrm>
        </p:spPr>
        <p:txBody>
          <a:bodyPr/>
          <a:lstStyle/>
          <a:p>
            <a:r>
              <a:rPr lang="fr-BE" dirty="0" err="1" smtClean="0"/>
              <a:t>Elementen</a:t>
            </a:r>
            <a:r>
              <a:rPr lang="fr-BE" dirty="0" smtClean="0"/>
              <a:t> </a:t>
            </a:r>
            <a:r>
              <a:rPr lang="fr-BE" dirty="0" err="1" smtClean="0"/>
              <a:t>verwijderen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nl-NL" sz="2200" dirty="0" smtClean="0">
                <a:solidFill>
                  <a:schemeClr val="tx1"/>
                </a:solidFill>
              </a:rPr>
              <a:t>Javascript manier om een </a:t>
            </a:r>
            <a:r>
              <a:rPr lang="nl-NL" sz="2200" dirty="0" err="1" smtClean="0">
                <a:solidFill>
                  <a:schemeClr val="tx1"/>
                </a:solidFill>
              </a:rPr>
              <a:t>function</a:t>
            </a:r>
            <a:r>
              <a:rPr lang="nl-NL" sz="2200" dirty="0" smtClean="0">
                <a:solidFill>
                  <a:schemeClr val="tx1"/>
                </a:solidFill>
              </a:rPr>
              <a:t> te herhalen via een timer.</a:t>
            </a:r>
          </a:p>
          <a:p>
            <a:endParaRPr lang="nl-NL" sz="2200" dirty="0" smtClean="0">
              <a:solidFill>
                <a:schemeClr val="tx1"/>
              </a:solidFill>
            </a:endParaRPr>
          </a:p>
          <a:p>
            <a:r>
              <a:rPr lang="nl-NL" sz="2200" dirty="0" err="1" smtClean="0">
                <a:solidFill>
                  <a:schemeClr val="tx1"/>
                </a:solidFill>
              </a:rPr>
              <a:t>Definiëer</a:t>
            </a:r>
            <a:r>
              <a:rPr lang="nl-NL" sz="2200" dirty="0" smtClean="0">
                <a:solidFill>
                  <a:schemeClr val="tx1"/>
                </a:solidFill>
              </a:rPr>
              <a:t> eerst een globale variabele.</a:t>
            </a:r>
          </a:p>
          <a:p>
            <a:endParaRPr lang="nl-NL" sz="2200" dirty="0" smtClean="0">
              <a:solidFill>
                <a:schemeClr val="tx1"/>
              </a:solidFill>
            </a:endParaRPr>
          </a:p>
          <a:p>
            <a:pPr marL="624078" indent="-514350">
              <a:buClrTx/>
              <a:buSzPct val="100000"/>
              <a:buNone/>
            </a:pP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interval = </a:t>
            </a: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	    // globale variabele</a:t>
            </a:r>
          </a:p>
          <a:p>
            <a:pPr marL="624078" indent="-514350">
              <a:buClrTx/>
              <a:buSzPct val="100000"/>
              <a:buNone/>
            </a:pPr>
            <a:endParaRPr lang="nl-NL" sz="2200" dirty="0" smtClean="0">
              <a:solidFill>
                <a:schemeClr val="tx1"/>
              </a:solidFill>
            </a:endParaRPr>
          </a:p>
          <a:p>
            <a:r>
              <a:rPr lang="nl-NL" sz="2200" dirty="0" smtClean="0">
                <a:solidFill>
                  <a:schemeClr val="tx1"/>
                </a:solidFill>
              </a:rPr>
              <a:t>Schrijf dan de </a:t>
            </a:r>
            <a:r>
              <a:rPr lang="nl-NL" sz="2200" dirty="0" err="1" smtClean="0">
                <a:solidFill>
                  <a:schemeClr val="tx1"/>
                </a:solidFill>
              </a:rPr>
              <a:t>function</a:t>
            </a:r>
            <a:r>
              <a:rPr lang="nl-NL" sz="2200" dirty="0" smtClean="0">
                <a:solidFill>
                  <a:schemeClr val="tx1"/>
                </a:solidFill>
              </a:rPr>
              <a:t> die moet herhaald worden.</a:t>
            </a:r>
          </a:p>
          <a:p>
            <a:pPr marL="624078" indent="-514350">
              <a:buClrTx/>
              <a:buSzPct val="100000"/>
              <a:buNone/>
            </a:pPr>
            <a:endParaRPr lang="nl-NL" sz="2200" dirty="0" smtClean="0">
              <a:solidFill>
                <a:schemeClr val="tx1"/>
              </a:solidFill>
            </a:endParaRPr>
          </a:p>
          <a:p>
            <a:pPr marL="624078" indent="-514350">
              <a:buClrTx/>
              <a:buSzPct val="100000"/>
              <a:buNone/>
            </a:pP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grow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624078" indent="-514350">
              <a:buClrTx/>
              <a:buSzPct val="100000"/>
              <a:buNone/>
            </a:pP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624078" indent="-514350">
              <a:buClrTx/>
              <a:buSzPct val="100000"/>
              <a:buNone/>
            </a:pP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ellipse.Width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+= 5;</a:t>
            </a:r>
          </a:p>
          <a:p>
            <a:pPr marL="624078" indent="-514350">
              <a:buClrTx/>
              <a:buSzPct val="100000"/>
              <a:buNone/>
            </a:pP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/>
          <a:lstStyle/>
          <a:p>
            <a:r>
              <a:rPr lang="nl-NL" dirty="0" smtClean="0"/>
              <a:t>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65923"/>
          </a:xfrm>
        </p:spPr>
        <p:txBody>
          <a:bodyPr>
            <a:normAutofit/>
          </a:bodyPr>
          <a:lstStyle/>
          <a:p>
            <a:r>
              <a:rPr lang="nl-NL" sz="2200" dirty="0" err="1" smtClean="0">
                <a:solidFill>
                  <a:schemeClr val="tx1"/>
                </a:solidFill>
              </a:rPr>
              <a:t>Initialiseer</a:t>
            </a:r>
            <a:r>
              <a:rPr lang="nl-NL" sz="2200" dirty="0" smtClean="0">
                <a:solidFill>
                  <a:schemeClr val="tx1"/>
                </a:solidFill>
              </a:rPr>
              <a:t> de globale variabele </a:t>
            </a:r>
            <a:r>
              <a:rPr lang="nl-NL" sz="2200" i="1" dirty="0" smtClean="0">
                <a:solidFill>
                  <a:schemeClr val="tx1"/>
                </a:solidFill>
              </a:rPr>
              <a:t>interval</a:t>
            </a:r>
            <a:r>
              <a:rPr lang="nl-NL" sz="2200" dirty="0" smtClean="0">
                <a:solidFill>
                  <a:schemeClr val="tx1"/>
                </a:solidFill>
              </a:rPr>
              <a:t> met de naam van de </a:t>
            </a:r>
            <a:r>
              <a:rPr lang="nl-NL" sz="2200" dirty="0" err="1" smtClean="0">
                <a:solidFill>
                  <a:schemeClr val="tx1"/>
                </a:solidFill>
              </a:rPr>
              <a:t>function</a:t>
            </a:r>
            <a:r>
              <a:rPr lang="nl-NL" sz="2200" dirty="0" smtClean="0">
                <a:solidFill>
                  <a:schemeClr val="tx1"/>
                </a:solidFill>
              </a:rPr>
              <a:t>, en het aantal milliseconden tussen elke call. Het interval proces start automatisch na de initialisatie.</a:t>
            </a:r>
          </a:p>
          <a:p>
            <a:endParaRPr lang="nl-NL" sz="2200" dirty="0" smtClean="0">
              <a:solidFill>
                <a:schemeClr val="tx1"/>
              </a:solidFill>
            </a:endParaRPr>
          </a:p>
          <a:p>
            <a:pPr marL="624078" indent="-514350">
              <a:buClrTx/>
              <a:buSzPct val="100000"/>
              <a:buNone/>
            </a:pP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interval = </a:t>
            </a: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grow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200);</a:t>
            </a:r>
          </a:p>
          <a:p>
            <a:pPr marL="624078" indent="-514350">
              <a:buClrTx/>
              <a:buSzPct val="100000"/>
              <a:buNone/>
            </a:pPr>
            <a:endParaRPr lang="nl-NL" sz="2200" dirty="0" smtClean="0">
              <a:solidFill>
                <a:schemeClr val="tx1"/>
              </a:solidFill>
            </a:endParaRPr>
          </a:p>
          <a:p>
            <a:r>
              <a:rPr lang="nl-NL" sz="2200" dirty="0" smtClean="0">
                <a:solidFill>
                  <a:schemeClr val="tx1"/>
                </a:solidFill>
              </a:rPr>
              <a:t>Om het proces te stoppen:</a:t>
            </a:r>
          </a:p>
          <a:p>
            <a:pPr marL="624078" indent="-514350">
              <a:buClrTx/>
              <a:buSzPct val="100000"/>
              <a:buNone/>
            </a:pPr>
            <a:endParaRPr lang="nl-NL" sz="2200" dirty="0" smtClean="0">
              <a:solidFill>
                <a:schemeClr val="tx1"/>
              </a:solidFill>
            </a:endParaRPr>
          </a:p>
          <a:p>
            <a:pPr marL="624078" indent="-514350">
              <a:buClrTx/>
              <a:buSzPct val="100000"/>
              <a:buNone/>
            </a:pPr>
            <a:r>
              <a:rPr lang="nl-NL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clearInterval</a:t>
            </a:r>
            <a:r>
              <a:rPr lang="nl-NL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(interval);</a:t>
            </a: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/>
          <a:lstStyle/>
          <a:p>
            <a:r>
              <a:rPr lang="nl-NL" dirty="0" smtClean="0"/>
              <a:t>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55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/>
          <a:lstStyle/>
          <a:p>
            <a:r>
              <a:rPr lang="nl-NL" dirty="0" smtClean="0"/>
              <a:t>Oefeningen</a:t>
            </a:r>
            <a:endParaRPr lang="nl-NL" dirty="0"/>
          </a:p>
        </p:txBody>
      </p:sp>
      <p:sp>
        <p:nvSpPr>
          <p:cNvPr id="3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65923"/>
          </a:xfrm>
        </p:spPr>
        <p:txBody>
          <a:bodyPr>
            <a:normAutofit/>
          </a:bodyPr>
          <a:lstStyle/>
          <a:p>
            <a:r>
              <a:rPr lang="nl-NL" sz="2200" dirty="0" smtClean="0">
                <a:solidFill>
                  <a:schemeClr val="tx1"/>
                </a:solidFill>
              </a:rPr>
              <a:t>Oefening 1 t/m 4 zeker.</a:t>
            </a:r>
          </a:p>
          <a:p>
            <a:endParaRPr lang="nl-NL" sz="2200" dirty="0" smtClean="0">
              <a:solidFill>
                <a:schemeClr val="tx1"/>
              </a:solidFill>
            </a:endParaRPr>
          </a:p>
          <a:p>
            <a:r>
              <a:rPr lang="nl-NL" sz="2200" dirty="0" smtClean="0">
                <a:solidFill>
                  <a:schemeClr val="tx1"/>
                </a:solidFill>
              </a:rPr>
              <a:t>Oefening 5 = extra.</a:t>
            </a:r>
          </a:p>
          <a:p>
            <a:pPr marL="0" indent="0">
              <a:buNone/>
            </a:pPr>
            <a:endParaRPr lang="nl-NL" sz="2200" dirty="0">
              <a:solidFill>
                <a:schemeClr val="tx1"/>
              </a:solidFill>
            </a:endParaRPr>
          </a:p>
          <a:p>
            <a:r>
              <a:rPr lang="nl-NL" sz="2200" dirty="0" smtClean="0">
                <a:solidFill>
                  <a:schemeClr val="tx1"/>
                </a:solidFill>
              </a:rPr>
              <a:t>Of : praktijkopdracht</a:t>
            </a:r>
          </a:p>
          <a:p>
            <a:endParaRPr lang="nl-NL" sz="2200" dirty="0" smtClean="0">
              <a:solidFill>
                <a:schemeClr val="tx1"/>
              </a:solidFill>
            </a:endParaRPr>
          </a:p>
          <a:p>
            <a:r>
              <a:rPr lang="nl-NL" sz="2200" dirty="0" smtClean="0">
                <a:solidFill>
                  <a:schemeClr val="tx1"/>
                </a:solidFill>
              </a:rPr>
              <a:t>Volgende week : alleen praktijkopdracht</a:t>
            </a:r>
            <a:endParaRPr lang="nl-NL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Vandaag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BE" dirty="0" smtClean="0"/>
          </a:p>
          <a:p>
            <a:r>
              <a:rPr lang="nl-BE" dirty="0" smtClean="0"/>
              <a:t>Javascript deel 2 + oefeningen</a:t>
            </a:r>
            <a:r>
              <a:rPr lang="nl-BE" dirty="0"/>
              <a:t>.</a:t>
            </a:r>
          </a:p>
          <a:p>
            <a:pPr>
              <a:buNone/>
            </a:pPr>
            <a:endParaRPr lang="fr-BE" dirty="0"/>
          </a:p>
          <a:p>
            <a:pPr>
              <a:buNone/>
            </a:pPr>
            <a:endParaRPr lang="fr-BE" dirty="0"/>
          </a:p>
          <a:p>
            <a:r>
              <a:rPr lang="fr-BE" dirty="0"/>
              <a:t>Check </a:t>
            </a:r>
            <a:r>
              <a:rPr lang="fr-BE" dirty="0" err="1"/>
              <a:t>configuratie</a:t>
            </a:r>
            <a:r>
              <a:rPr lang="fr-BE" dirty="0"/>
              <a:t> PO </a:t>
            </a:r>
            <a:r>
              <a:rPr lang="fr-BE" dirty="0" err="1" smtClean="0"/>
              <a:t>project</a:t>
            </a:r>
            <a:r>
              <a:rPr lang="fr-BE" dirty="0" smtClean="0"/>
              <a:t>.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 err="1"/>
              <a:t>Aanpassen</a:t>
            </a:r>
            <a:r>
              <a:rPr lang="fr-BE" dirty="0"/>
              <a:t> van je </a:t>
            </a:r>
            <a:r>
              <a:rPr lang="fr-BE" dirty="0" err="1"/>
              <a:t>schermen</a:t>
            </a:r>
            <a:r>
              <a:rPr lang="fr-BE" dirty="0"/>
              <a:t> </a:t>
            </a:r>
            <a:r>
              <a:rPr lang="fr-BE" dirty="0" err="1"/>
              <a:t>aan</a:t>
            </a:r>
            <a:r>
              <a:rPr lang="fr-BE" dirty="0"/>
              <a:t> </a:t>
            </a:r>
            <a:r>
              <a:rPr lang="fr-BE" dirty="0" smtClean="0"/>
              <a:t>Visual Studio. </a:t>
            </a:r>
            <a:r>
              <a:rPr lang="fr-BE" dirty="0" err="1"/>
              <a:t>Lijn</a:t>
            </a:r>
            <a:r>
              <a:rPr lang="fr-BE" dirty="0"/>
              <a:t> per </a:t>
            </a:r>
            <a:r>
              <a:rPr lang="fr-BE" dirty="0" err="1"/>
              <a:t>lijn</a:t>
            </a:r>
            <a:r>
              <a:rPr lang="fr-BE" dirty="0"/>
              <a:t>. VS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vanaf</a:t>
            </a:r>
            <a:r>
              <a:rPr lang="fr-BE" dirty="0"/>
              <a:t> nu de </a:t>
            </a:r>
            <a:r>
              <a:rPr lang="fr-BE" dirty="0" err="1"/>
              <a:t>norm</a:t>
            </a:r>
            <a:r>
              <a:rPr lang="fr-BE" dirty="0" smtClean="0"/>
              <a:t>.</a:t>
            </a:r>
          </a:p>
          <a:p>
            <a:endParaRPr lang="fr-BE" dirty="0" smtClean="0"/>
          </a:p>
          <a:p>
            <a:r>
              <a:rPr lang="fr-BE" dirty="0" err="1" smtClean="0"/>
              <a:t>Interactie</a:t>
            </a:r>
            <a:r>
              <a:rPr lang="fr-BE" dirty="0" smtClean="0"/>
              <a:t> van speed </a:t>
            </a:r>
            <a:r>
              <a:rPr lang="fr-BE" dirty="0" err="1" smtClean="0"/>
              <a:t>scherm</a:t>
            </a:r>
            <a:r>
              <a:rPr lang="fr-BE" dirty="0"/>
              <a:t>.</a:t>
            </a:r>
            <a:endParaRPr lang="fr-BE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6" name="Tijdelijke aanduiding voor inhoud 1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Er </a:t>
            </a:r>
            <a:r>
              <a:rPr lang="fr-BE" dirty="0" err="1" smtClean="0"/>
              <a:t>worden</a:t>
            </a:r>
            <a:r>
              <a:rPr lang="fr-BE" dirty="0" smtClean="0"/>
              <a:t> </a:t>
            </a:r>
            <a:r>
              <a:rPr lang="fr-BE" dirty="0" err="1" smtClean="0"/>
              <a:t>automatisch</a:t>
            </a:r>
            <a:r>
              <a:rPr lang="fr-BE" dirty="0" smtClean="0"/>
              <a:t> 2 </a:t>
            </a:r>
            <a:r>
              <a:rPr lang="fr-BE" dirty="0" err="1" smtClean="0"/>
              <a:t>argumenten</a:t>
            </a:r>
            <a:r>
              <a:rPr lang="fr-BE" dirty="0" smtClean="0"/>
              <a:t> </a:t>
            </a:r>
            <a:r>
              <a:rPr lang="fr-BE" dirty="0" err="1" smtClean="0"/>
              <a:t>meegegeven</a:t>
            </a:r>
            <a:r>
              <a:rPr lang="fr-BE" dirty="0" smtClean="0"/>
              <a:t> </a:t>
            </a:r>
            <a:r>
              <a:rPr lang="fr-BE" dirty="0" err="1" smtClean="0"/>
              <a:t>aan</a:t>
            </a:r>
            <a:r>
              <a:rPr lang="fr-BE" dirty="0" smtClean="0"/>
              <a:t> </a:t>
            </a:r>
            <a:r>
              <a:rPr lang="fr-BE" dirty="0" err="1" smtClean="0"/>
              <a:t>een</a:t>
            </a:r>
            <a:r>
              <a:rPr lang="fr-BE" dirty="0" smtClean="0"/>
              <a:t> </a:t>
            </a:r>
            <a:r>
              <a:rPr lang="fr-BE" dirty="0" err="1" smtClean="0"/>
              <a:t>event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 smtClean="0"/>
              <a:t>:</a:t>
            </a:r>
          </a:p>
          <a:p>
            <a:endParaRPr lang="fr-BE" dirty="0" smtClean="0"/>
          </a:p>
          <a:p>
            <a:pPr lvl="1"/>
            <a:r>
              <a:rPr lang="fr-BE" i="1" dirty="0" err="1" smtClean="0"/>
              <a:t>sender</a:t>
            </a:r>
            <a:r>
              <a:rPr lang="fr-BE" dirty="0" smtClean="0"/>
              <a:t> :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waarop</a:t>
            </a:r>
            <a:r>
              <a:rPr lang="fr-BE" dirty="0" smtClean="0"/>
              <a:t> </a:t>
            </a:r>
            <a:r>
              <a:rPr lang="fr-BE" dirty="0" err="1" smtClean="0"/>
              <a:t>geklikt</a:t>
            </a:r>
            <a:r>
              <a:rPr lang="fr-BE" dirty="0" smtClean="0"/>
              <a:t> </a:t>
            </a:r>
            <a:r>
              <a:rPr lang="fr-BE" dirty="0" err="1" smtClean="0"/>
              <a:t>wordt</a:t>
            </a:r>
            <a:endParaRPr lang="fr-BE" dirty="0" smtClean="0"/>
          </a:p>
          <a:p>
            <a:pPr lvl="1"/>
            <a:r>
              <a:rPr lang="nl-BE" i="1" dirty="0" err="1" smtClean="0"/>
              <a:t>mouseEventArgs</a:t>
            </a:r>
            <a:r>
              <a:rPr lang="nl-BE" dirty="0" smtClean="0"/>
              <a:t> : informatie over de muis</a:t>
            </a:r>
          </a:p>
          <a:p>
            <a:endParaRPr lang="fr-BE" dirty="0" smtClean="0"/>
          </a:p>
          <a:p>
            <a:r>
              <a:rPr lang="fr-BE" dirty="0" smtClean="0"/>
              <a:t>Je </a:t>
            </a:r>
            <a:r>
              <a:rPr lang="fr-BE" dirty="0" err="1" smtClean="0"/>
              <a:t>hoeft</a:t>
            </a:r>
            <a:r>
              <a:rPr lang="fr-BE" dirty="0" smtClean="0"/>
              <a:t> die </a:t>
            </a:r>
            <a:r>
              <a:rPr lang="fr-BE" dirty="0" err="1" smtClean="0"/>
              <a:t>argumenten</a:t>
            </a:r>
            <a:r>
              <a:rPr lang="fr-BE" dirty="0" smtClean="0"/>
              <a:t> niet </a:t>
            </a:r>
            <a:r>
              <a:rPr lang="fr-BE" dirty="0" err="1" smtClean="0"/>
              <a:t>mee</a:t>
            </a:r>
            <a:r>
              <a:rPr lang="fr-BE" dirty="0" smtClean="0"/>
              <a:t> te </a:t>
            </a:r>
            <a:r>
              <a:rPr lang="fr-BE" dirty="0" err="1" smtClean="0"/>
              <a:t>geven</a:t>
            </a:r>
            <a:r>
              <a:rPr lang="fr-BE" dirty="0" smtClean="0"/>
              <a:t> in de </a:t>
            </a:r>
            <a:r>
              <a:rPr lang="fr-BE" i="1" dirty="0" smtClean="0"/>
              <a:t>call</a:t>
            </a:r>
            <a:r>
              <a:rPr lang="fr-BE" dirty="0" smtClean="0"/>
              <a:t> van de </a:t>
            </a:r>
            <a:r>
              <a:rPr lang="fr-BE" dirty="0" err="1" smtClean="0"/>
              <a:t>event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 smtClean="0"/>
              <a:t>, </a:t>
            </a:r>
            <a:r>
              <a:rPr lang="fr-BE" dirty="0" err="1" smtClean="0"/>
              <a:t>dat</a:t>
            </a:r>
            <a:r>
              <a:rPr lang="fr-BE" dirty="0" smtClean="0"/>
              <a:t> </a:t>
            </a:r>
            <a:r>
              <a:rPr lang="fr-BE" dirty="0" err="1" smtClean="0"/>
              <a:t>gebeurt</a:t>
            </a:r>
            <a:r>
              <a:rPr lang="fr-BE" dirty="0" smtClean="0"/>
              <a:t> </a:t>
            </a:r>
            <a:r>
              <a:rPr lang="fr-BE" dirty="0" err="1" smtClean="0"/>
              <a:t>automatisch</a:t>
            </a:r>
            <a:r>
              <a:rPr lang="fr-BE" dirty="0" smtClean="0"/>
              <a:t>, by default.</a:t>
            </a:r>
          </a:p>
          <a:p>
            <a:endParaRPr lang="fr-BE" dirty="0" smtClean="0"/>
          </a:p>
          <a:p>
            <a:r>
              <a:rPr lang="fr-BE" dirty="0" smtClean="0"/>
              <a:t>Je </a:t>
            </a:r>
            <a:r>
              <a:rPr lang="fr-BE" dirty="0" err="1" smtClean="0"/>
              <a:t>moet</a:t>
            </a:r>
            <a:r>
              <a:rPr lang="fr-BE" dirty="0" smtClean="0"/>
              <a:t> </a:t>
            </a:r>
            <a:r>
              <a:rPr lang="fr-BE" dirty="0" err="1" smtClean="0"/>
              <a:t>ze</a:t>
            </a:r>
            <a:r>
              <a:rPr lang="fr-BE" dirty="0" smtClean="0"/>
              <a:t> </a:t>
            </a:r>
            <a:r>
              <a:rPr lang="fr-BE" dirty="0" err="1" smtClean="0"/>
              <a:t>wel</a:t>
            </a:r>
            <a:r>
              <a:rPr lang="fr-BE" dirty="0" smtClean="0"/>
              <a:t> in de </a:t>
            </a:r>
            <a:r>
              <a:rPr lang="fr-BE" dirty="0" err="1" smtClean="0"/>
              <a:t>function</a:t>
            </a:r>
            <a:r>
              <a:rPr lang="fr-BE" dirty="0" smtClean="0"/>
              <a:t> </a:t>
            </a:r>
            <a:r>
              <a:rPr lang="fr-BE" i="1" dirty="0" err="1" smtClean="0"/>
              <a:t>definition</a:t>
            </a:r>
            <a:r>
              <a:rPr lang="fr-BE" dirty="0" smtClean="0"/>
              <a:t> </a:t>
            </a:r>
            <a:r>
              <a:rPr lang="fr-BE" dirty="0" err="1" smtClean="0"/>
              <a:t>zetten</a:t>
            </a:r>
            <a:r>
              <a:rPr lang="fr-BE" dirty="0" smtClean="0"/>
              <a:t>, </a:t>
            </a:r>
            <a:r>
              <a:rPr lang="fr-BE" dirty="0" err="1" smtClean="0"/>
              <a:t>anders</a:t>
            </a:r>
            <a:r>
              <a:rPr lang="fr-BE" dirty="0" smtClean="0"/>
              <a:t> </a:t>
            </a:r>
            <a:r>
              <a:rPr lang="fr-BE" dirty="0" err="1" smtClean="0"/>
              <a:t>kent</a:t>
            </a:r>
            <a:r>
              <a:rPr lang="fr-BE" dirty="0" smtClean="0"/>
              <a:t> Javascript </a:t>
            </a:r>
            <a:r>
              <a:rPr lang="fr-BE" dirty="0" err="1" smtClean="0"/>
              <a:t>ze</a:t>
            </a:r>
            <a:r>
              <a:rPr lang="fr-BE" dirty="0" smtClean="0"/>
              <a:t> niet.</a:t>
            </a:r>
            <a:endParaRPr lang="nl-BE" dirty="0"/>
          </a:p>
        </p:txBody>
      </p:sp>
      <p:sp>
        <p:nvSpPr>
          <p:cNvPr id="7" name="Titel 4"/>
          <p:cNvSpPr txBox="1">
            <a:spLocks/>
          </p:cNvSpPr>
          <p:nvPr/>
        </p:nvSpPr>
        <p:spPr>
          <a:xfrm>
            <a:off x="609600" y="427038"/>
            <a:ext cx="8229600" cy="841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 smtClean="0"/>
              <a:t>Argumenten</a:t>
            </a:r>
            <a:r>
              <a:rPr lang="fr-BE" dirty="0" smtClean="0"/>
              <a:t> </a:t>
            </a:r>
            <a:r>
              <a:rPr lang="fr-BE" dirty="0" err="1" smtClean="0"/>
              <a:t>meegeven</a:t>
            </a:r>
            <a:r>
              <a:rPr lang="fr-BE" dirty="0" smtClean="0"/>
              <a:t> </a:t>
            </a:r>
            <a:r>
              <a:rPr lang="fr-BE" dirty="0" err="1" smtClean="0"/>
              <a:t>bij</a:t>
            </a:r>
            <a:r>
              <a:rPr lang="fr-BE" dirty="0" smtClean="0"/>
              <a:t> click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4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Ellipse</a:t>
            </a:r>
            <a:r>
              <a:rPr lang="nl-BE" sz="28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MouseLeftButtonUp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mouseUp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"/&gt;</a:t>
            </a:r>
          </a:p>
          <a:p>
            <a:pPr>
              <a:buNone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Titel 4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4122"/>
          </a:xfrm>
        </p:spPr>
        <p:txBody>
          <a:bodyPr/>
          <a:lstStyle/>
          <a:p>
            <a:r>
              <a:rPr lang="fr-BE" dirty="0" smtClean="0"/>
              <a:t>In Xaml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69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function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mouseUp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sender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mouseEventArgs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sender.Width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 += 100;</a:t>
            </a:r>
          </a:p>
          <a:p>
            <a:pPr>
              <a:buNone/>
            </a:pPr>
            <a:endParaRPr lang="fr-BE" sz="2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	alert(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mouseEventArgs.getPosition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null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).x);</a:t>
            </a: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	alert(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mouseEventArgs.getPosition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nl-BE" sz="2600" dirty="0" err="1" smtClean="0">
                <a:solidFill>
                  <a:schemeClr val="tx1"/>
                </a:solidFill>
                <a:latin typeface="Consolas" pitchFamily="49" charset="0"/>
              </a:rPr>
              <a:t>null</a:t>
            </a: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).y);</a:t>
            </a: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fr-BE" sz="2600" dirty="0" smtClean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457200" y="648675"/>
            <a:ext cx="8229600" cy="778098"/>
          </a:xfrm>
        </p:spPr>
        <p:txBody>
          <a:bodyPr/>
          <a:lstStyle/>
          <a:p>
            <a:r>
              <a:rPr lang="fr-BE" dirty="0" smtClean="0"/>
              <a:t>In Javascript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77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 Javascript moet je soms een attribuut zetten via de arraynotatie </a:t>
            </a:r>
            <a:r>
              <a:rPr lang="nl-NL" dirty="0" smtClean="0">
                <a:solidFill>
                  <a:schemeClr val="tx1"/>
                </a:solidFill>
              </a:rPr>
              <a:t>[ ]. </a:t>
            </a:r>
            <a:r>
              <a:rPr lang="nl-NL" dirty="0" smtClean="0">
                <a:solidFill>
                  <a:schemeClr val="tx1"/>
                </a:solidFill>
              </a:rPr>
              <a:t>Je kan dat voor alle geldige attributen voor het element in kwestie doen.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err="1" smtClean="0">
                <a:solidFill>
                  <a:schemeClr val="tx1"/>
                </a:solidFill>
              </a:rPr>
              <a:t>Xaml</a:t>
            </a:r>
            <a:r>
              <a:rPr lang="nl-NL" dirty="0" smtClean="0">
                <a:solidFill>
                  <a:schemeClr val="tx1"/>
                </a:solidFill>
              </a:rPr>
              <a:t> :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&lt;</a:t>
            </a:r>
            <a:r>
              <a:rPr lang="nl-NL" dirty="0" err="1" smtClean="0">
                <a:solidFill>
                  <a:schemeClr val="tx1"/>
                </a:solidFill>
              </a:rPr>
              <a:t>TextBlock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FontSize</a:t>
            </a:r>
            <a:r>
              <a:rPr lang="nl-NL" dirty="0" smtClean="0">
                <a:solidFill>
                  <a:schemeClr val="tx1"/>
                </a:solidFill>
              </a:rPr>
              <a:t>="</a:t>
            </a:r>
            <a:r>
              <a:rPr lang="nl-NL" dirty="0">
                <a:solidFill>
                  <a:schemeClr val="tx1"/>
                </a:solidFill>
              </a:rPr>
              <a:t>24" </a:t>
            </a:r>
            <a:r>
              <a:rPr lang="nl-NL" dirty="0" err="1" smtClean="0">
                <a:solidFill>
                  <a:schemeClr val="tx1"/>
                </a:solidFill>
              </a:rPr>
              <a:t>Text</a:t>
            </a:r>
            <a:r>
              <a:rPr lang="nl-NL" dirty="0">
                <a:solidFill>
                  <a:schemeClr val="tx1"/>
                </a:solidFill>
              </a:rPr>
              <a:t>="</a:t>
            </a:r>
            <a:r>
              <a:rPr lang="nl-NL" dirty="0" smtClean="0">
                <a:solidFill>
                  <a:schemeClr val="tx1"/>
                </a:solidFill>
              </a:rPr>
              <a:t>Persoon</a:t>
            </a:r>
            <a:r>
              <a:rPr lang="nl-NL" dirty="0">
                <a:solidFill>
                  <a:schemeClr val="tx1"/>
                </a:solidFill>
              </a:rPr>
              <a:t>" </a:t>
            </a:r>
            <a:r>
              <a:rPr lang="nl-NL" dirty="0" smtClean="0">
                <a:solidFill>
                  <a:schemeClr val="tx1"/>
                </a:solidFill>
              </a:rPr>
              <a:t>x:Name="</a:t>
            </a:r>
            <a:r>
              <a:rPr lang="nl-NL" dirty="0">
                <a:solidFill>
                  <a:schemeClr val="tx1"/>
                </a:solidFill>
              </a:rPr>
              <a:t>counter"/&gt;</a:t>
            </a: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NL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err="1" smtClean="0">
                <a:solidFill>
                  <a:schemeClr val="tx1"/>
                </a:solidFill>
              </a:rPr>
              <a:t>Javascript</a:t>
            </a:r>
            <a:r>
              <a:rPr lang="nl-NL" dirty="0" smtClean="0">
                <a:solidFill>
                  <a:schemeClr val="tx1"/>
                </a:solidFill>
              </a:rPr>
              <a:t> :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>
                <a:solidFill>
                  <a:schemeClr val="tx1"/>
                </a:solidFill>
              </a:rPr>
              <a:t>v</a:t>
            </a:r>
            <a:r>
              <a:rPr lang="nl-NL" dirty="0" smtClean="0">
                <a:solidFill>
                  <a:schemeClr val="tx1"/>
                </a:solidFill>
              </a:rPr>
              <a:t>ar counter = </a:t>
            </a:r>
            <a:r>
              <a:rPr lang="nl-NL" dirty="0" err="1" smtClean="0">
                <a:solidFill>
                  <a:schemeClr val="tx1"/>
                </a:solidFill>
              </a:rPr>
              <a:t>page.content.findName</a:t>
            </a:r>
            <a:r>
              <a:rPr lang="nl-NL" dirty="0" smtClean="0">
                <a:solidFill>
                  <a:schemeClr val="tx1"/>
                </a:solidFill>
              </a:rPr>
              <a:t>('counter');</a:t>
            </a:r>
          </a:p>
          <a:p>
            <a:pPr>
              <a:buNone/>
            </a:pPr>
            <a:r>
              <a:rPr lang="nl-NL" dirty="0" err="1" smtClean="0">
                <a:solidFill>
                  <a:schemeClr val="tx1"/>
                </a:solidFill>
              </a:rPr>
              <a:t>counter.Text</a:t>
            </a:r>
            <a:r>
              <a:rPr lang="nl-NL" dirty="0" smtClean="0">
                <a:solidFill>
                  <a:schemeClr val="tx1"/>
                </a:solidFill>
              </a:rPr>
              <a:t> = </a:t>
            </a:r>
            <a:r>
              <a:rPr lang="nl-NL" dirty="0">
                <a:solidFill>
                  <a:schemeClr val="tx1"/>
                </a:solidFill>
              </a:rPr>
              <a:t>'</a:t>
            </a:r>
            <a:r>
              <a:rPr lang="nl-NL" dirty="0" smtClean="0">
                <a:solidFill>
                  <a:schemeClr val="tx1"/>
                </a:solidFill>
              </a:rPr>
              <a:t>Personen';		// Werkt.</a:t>
            </a:r>
          </a:p>
          <a:p>
            <a:pPr>
              <a:buNone/>
            </a:pPr>
            <a:r>
              <a:rPr lang="nl-NL" dirty="0">
                <a:solidFill>
                  <a:schemeClr val="tx1"/>
                </a:solidFill>
              </a:rPr>
              <a:t>counter['</a:t>
            </a:r>
            <a:r>
              <a:rPr lang="nl-NL" dirty="0" err="1">
                <a:solidFill>
                  <a:schemeClr val="tx1"/>
                </a:solidFill>
              </a:rPr>
              <a:t>Text</a:t>
            </a:r>
            <a:r>
              <a:rPr lang="nl-NL" dirty="0">
                <a:solidFill>
                  <a:schemeClr val="tx1"/>
                </a:solidFill>
              </a:rPr>
              <a:t>'] = 'Personen</a:t>
            </a:r>
            <a:r>
              <a:rPr lang="nl-NL" dirty="0" smtClean="0">
                <a:solidFill>
                  <a:schemeClr val="tx1"/>
                </a:solidFill>
              </a:rPr>
              <a:t>';		// Werkt.</a:t>
            </a:r>
            <a:endParaRPr lang="nl-NL" dirty="0">
              <a:solidFill>
                <a:schemeClr val="tx1"/>
              </a:solidFill>
            </a:endParaRP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850106"/>
          </a:xfrm>
        </p:spPr>
        <p:txBody>
          <a:bodyPr/>
          <a:lstStyle/>
          <a:p>
            <a:r>
              <a:rPr lang="nl-NL" dirty="0" err="1" smtClean="0"/>
              <a:t>Array</a:t>
            </a:r>
            <a:r>
              <a:rPr lang="nl-NL" dirty="0" smtClean="0"/>
              <a:t> Notatie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7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lnSpcReduction="1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Dit </a:t>
            </a:r>
            <a:r>
              <a:rPr lang="nl-NL" i="1" dirty="0" smtClean="0">
                <a:solidFill>
                  <a:schemeClr val="tx1"/>
                </a:solidFill>
              </a:rPr>
              <a:t>moet</a:t>
            </a:r>
            <a:r>
              <a:rPr lang="nl-NL" dirty="0" smtClean="0">
                <a:solidFill>
                  <a:schemeClr val="tx1"/>
                </a:solidFill>
              </a:rPr>
              <a:t> je doen wanneer het attribuut een punt bevat. Anders geraakt de Javascript </a:t>
            </a:r>
            <a:r>
              <a:rPr lang="nl-NL" dirty="0" err="1" smtClean="0">
                <a:solidFill>
                  <a:schemeClr val="tx1"/>
                </a:solidFill>
              </a:rPr>
              <a:t>parser</a:t>
            </a:r>
            <a:r>
              <a:rPr lang="nl-NL" dirty="0" smtClean="0">
                <a:solidFill>
                  <a:schemeClr val="tx1"/>
                </a:solidFill>
              </a:rPr>
              <a:t> in de war.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err="1" smtClean="0">
                <a:solidFill>
                  <a:schemeClr val="tx1"/>
                </a:solidFill>
              </a:rPr>
              <a:t>Xaml</a:t>
            </a:r>
            <a:r>
              <a:rPr lang="nl-NL" dirty="0" smtClean="0">
                <a:solidFill>
                  <a:schemeClr val="tx1"/>
                </a:solidFill>
              </a:rPr>
              <a:t> :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2200" dirty="0" smtClean="0">
                <a:solidFill>
                  <a:schemeClr val="tx1"/>
                </a:solidFill>
              </a:rPr>
              <a:t>&lt;</a:t>
            </a:r>
            <a:r>
              <a:rPr lang="nl-NL" sz="2200" dirty="0" err="1" smtClean="0">
                <a:solidFill>
                  <a:schemeClr val="tx1"/>
                </a:solidFill>
              </a:rPr>
              <a:t>TextBlock</a:t>
            </a:r>
            <a:r>
              <a:rPr lang="nl-NL" sz="2200" dirty="0" smtClean="0">
                <a:solidFill>
                  <a:schemeClr val="tx1"/>
                </a:solidFill>
              </a:rPr>
              <a:t> </a:t>
            </a:r>
            <a:r>
              <a:rPr lang="nl-NL" sz="2200" dirty="0" err="1" smtClean="0">
                <a:solidFill>
                  <a:schemeClr val="tx1"/>
                </a:solidFill>
              </a:rPr>
              <a:t>FontSize</a:t>
            </a:r>
            <a:r>
              <a:rPr lang="nl-NL" sz="2200" dirty="0" smtClean="0">
                <a:solidFill>
                  <a:schemeClr val="tx1"/>
                </a:solidFill>
              </a:rPr>
              <a:t>="24</a:t>
            </a:r>
            <a:r>
              <a:rPr lang="nl-NL" sz="2000" dirty="0">
                <a:solidFill>
                  <a:schemeClr val="tx1"/>
                </a:solidFill>
              </a:rPr>
              <a:t>"</a:t>
            </a:r>
            <a:r>
              <a:rPr lang="nl-NL" sz="2200" dirty="0" smtClean="0">
                <a:solidFill>
                  <a:schemeClr val="tx1"/>
                </a:solidFill>
              </a:rPr>
              <a:t> </a:t>
            </a:r>
            <a:r>
              <a:rPr lang="nl-NL" sz="2200" dirty="0" err="1" smtClean="0">
                <a:solidFill>
                  <a:schemeClr val="tx1"/>
                </a:solidFill>
              </a:rPr>
              <a:t>Text</a:t>
            </a:r>
            <a:r>
              <a:rPr lang="nl-NL" sz="2200" dirty="0">
                <a:solidFill>
                  <a:schemeClr val="tx1"/>
                </a:solidFill>
              </a:rPr>
              <a:t>="</a:t>
            </a:r>
            <a:r>
              <a:rPr lang="nl-NL" sz="2200" dirty="0" smtClean="0">
                <a:solidFill>
                  <a:schemeClr val="tx1"/>
                </a:solidFill>
              </a:rPr>
              <a:t>10</a:t>
            </a:r>
            <a:r>
              <a:rPr lang="nl-NL" sz="2200" dirty="0">
                <a:solidFill>
                  <a:schemeClr val="tx1"/>
                </a:solidFill>
              </a:rPr>
              <a:t>" </a:t>
            </a:r>
            <a:r>
              <a:rPr lang="nl-NL" sz="2200" dirty="0" smtClean="0">
                <a:solidFill>
                  <a:schemeClr val="tx1"/>
                </a:solidFill>
              </a:rPr>
              <a:t>x:Name="</a:t>
            </a:r>
            <a:r>
              <a:rPr lang="nl-NL" sz="2200" dirty="0">
                <a:solidFill>
                  <a:schemeClr val="tx1"/>
                </a:solidFill>
              </a:rPr>
              <a:t>counter"/&gt;</a:t>
            </a:r>
            <a:endParaRPr lang="nl-NL" sz="2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NL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err="1" smtClean="0">
                <a:solidFill>
                  <a:schemeClr val="tx1"/>
                </a:solidFill>
              </a:rPr>
              <a:t>Javascript</a:t>
            </a:r>
            <a:r>
              <a:rPr lang="nl-NL" dirty="0" smtClean="0">
                <a:solidFill>
                  <a:schemeClr val="tx1"/>
                </a:solidFill>
              </a:rPr>
              <a:t> :</a:t>
            </a:r>
          </a:p>
          <a:p>
            <a:pPr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var counter = </a:t>
            </a:r>
            <a:r>
              <a:rPr lang="nl-NL" dirty="0" err="1" smtClean="0">
                <a:solidFill>
                  <a:schemeClr val="tx1"/>
                </a:solidFill>
              </a:rPr>
              <a:t>page.content.findName</a:t>
            </a:r>
            <a:r>
              <a:rPr lang="nl-NL" dirty="0" smtClean="0">
                <a:solidFill>
                  <a:schemeClr val="tx1"/>
                </a:solidFill>
              </a:rPr>
              <a:t>('counter');</a:t>
            </a:r>
          </a:p>
          <a:p>
            <a:pPr>
              <a:buNone/>
            </a:pPr>
            <a:r>
              <a:rPr lang="nl-NL" dirty="0" err="1">
                <a:solidFill>
                  <a:schemeClr val="tx1"/>
                </a:solidFill>
              </a:rPr>
              <a:t>counter.Grid.Column</a:t>
            </a:r>
            <a:r>
              <a:rPr lang="nl-NL" dirty="0">
                <a:solidFill>
                  <a:schemeClr val="tx1"/>
                </a:solidFill>
              </a:rPr>
              <a:t> = 1</a:t>
            </a:r>
            <a:r>
              <a:rPr lang="nl-NL" dirty="0" smtClean="0">
                <a:solidFill>
                  <a:schemeClr val="tx1"/>
                </a:solidFill>
              </a:rPr>
              <a:t>;		// Werkt niet !</a:t>
            </a:r>
            <a:endParaRPr lang="nl-NL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counter</a:t>
            </a:r>
            <a:r>
              <a:rPr lang="nl-NL" dirty="0">
                <a:solidFill>
                  <a:schemeClr val="tx1"/>
                </a:solidFill>
              </a:rPr>
              <a:t>['</a:t>
            </a:r>
            <a:r>
              <a:rPr lang="nl-NL" dirty="0" err="1">
                <a:solidFill>
                  <a:schemeClr val="tx1"/>
                </a:solidFill>
              </a:rPr>
              <a:t>Grid</a:t>
            </a:r>
            <a:r>
              <a:rPr lang="nl-NL" dirty="0" err="1" smtClean="0">
                <a:solidFill>
                  <a:schemeClr val="tx1"/>
                </a:solidFill>
              </a:rPr>
              <a:t>.Column</a:t>
            </a:r>
            <a:r>
              <a:rPr lang="nl-NL" dirty="0" smtClean="0">
                <a:solidFill>
                  <a:schemeClr val="tx1"/>
                </a:solidFill>
              </a:rPr>
              <a:t>'] = </a:t>
            </a:r>
            <a:r>
              <a:rPr lang="nl-NL" dirty="0">
                <a:solidFill>
                  <a:schemeClr val="tx1"/>
                </a:solidFill>
              </a:rPr>
              <a:t>1</a:t>
            </a:r>
            <a:r>
              <a:rPr lang="nl-NL" dirty="0" smtClean="0">
                <a:solidFill>
                  <a:schemeClr val="tx1"/>
                </a:solidFill>
              </a:rPr>
              <a:t>;		// Werkt wel.</a:t>
            </a: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850106"/>
          </a:xfrm>
        </p:spPr>
        <p:txBody>
          <a:bodyPr/>
          <a:lstStyle/>
          <a:p>
            <a:r>
              <a:rPr lang="nl-NL" dirty="0" err="1" smtClean="0"/>
              <a:t>Array</a:t>
            </a:r>
            <a:r>
              <a:rPr lang="nl-NL" dirty="0" smtClean="0"/>
              <a:t> Notatie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dirty="0" err="1" smtClean="0"/>
              <a:t>Eerst</a:t>
            </a:r>
            <a:r>
              <a:rPr lang="fr-BE" dirty="0" smtClean="0"/>
              <a:t> de Xaml van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in </a:t>
            </a:r>
            <a:r>
              <a:rPr lang="fr-BE" dirty="0" err="1" smtClean="0"/>
              <a:t>een</a:t>
            </a:r>
            <a:r>
              <a:rPr lang="fr-BE" dirty="0" smtClean="0"/>
              <a:t> string </a:t>
            </a:r>
            <a:r>
              <a:rPr lang="nl-BE" i="1" dirty="0" err="1" smtClean="0"/>
              <a:t>xamlFragment</a:t>
            </a:r>
            <a:r>
              <a:rPr lang="nl-BE" i="1" dirty="0" smtClean="0"/>
              <a:t> </a:t>
            </a:r>
            <a:r>
              <a:rPr lang="fr-BE" dirty="0" err="1" smtClean="0"/>
              <a:t>opbouwen</a:t>
            </a:r>
            <a:r>
              <a:rPr lang="fr-B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smtClean="0"/>
              <a:t>Dan </a:t>
            </a:r>
            <a:r>
              <a:rPr lang="fr-BE" dirty="0" err="1" smtClean="0"/>
              <a:t>het</a:t>
            </a:r>
            <a:r>
              <a:rPr lang="fr-BE" dirty="0" smtClean="0"/>
              <a:t> parent-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waar</a:t>
            </a:r>
            <a:r>
              <a:rPr lang="fr-BE" dirty="0" smtClean="0"/>
              <a:t> je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nieuwe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wil</a:t>
            </a:r>
            <a:r>
              <a:rPr lang="fr-BE" dirty="0" smtClean="0"/>
              <a:t> </a:t>
            </a:r>
            <a:r>
              <a:rPr lang="fr-BE" dirty="0" err="1" smtClean="0"/>
              <a:t>aan</a:t>
            </a:r>
            <a:r>
              <a:rPr lang="fr-BE" dirty="0" smtClean="0"/>
              <a:t> </a:t>
            </a:r>
            <a:r>
              <a:rPr lang="fr-BE" dirty="0" err="1" smtClean="0"/>
              <a:t>hangen</a:t>
            </a:r>
            <a:r>
              <a:rPr lang="fr-BE" dirty="0" smtClean="0"/>
              <a:t> </a:t>
            </a:r>
            <a:r>
              <a:rPr lang="fr-BE" dirty="0" err="1" smtClean="0"/>
              <a:t>zoeken</a:t>
            </a:r>
            <a:r>
              <a:rPr lang="fr-BE" dirty="0" smtClean="0"/>
              <a:t> met </a:t>
            </a:r>
            <a:r>
              <a:rPr lang="fr-BE" i="1" dirty="0" err="1" smtClean="0"/>
              <a:t>findName</a:t>
            </a:r>
            <a:r>
              <a:rPr lang="fr-BE" i="1" dirty="0" smtClean="0"/>
              <a:t>()</a:t>
            </a:r>
            <a:r>
              <a:rPr lang="fr-B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smtClean="0"/>
              <a:t>Dan </a:t>
            </a:r>
            <a:r>
              <a:rPr lang="nl-BE" i="1" dirty="0" err="1" smtClean="0"/>
              <a:t>createFromXaml</a:t>
            </a:r>
            <a:r>
              <a:rPr lang="nl-BE" i="1" dirty="0" smtClean="0"/>
              <a:t>(</a:t>
            </a:r>
            <a:r>
              <a:rPr lang="nl-BE" i="1" dirty="0" err="1" smtClean="0"/>
              <a:t>xamlFragment</a:t>
            </a:r>
            <a:r>
              <a:rPr lang="nl-BE" i="1" dirty="0" smtClean="0"/>
              <a:t>)</a:t>
            </a:r>
            <a:r>
              <a:rPr lang="nl-BE" dirty="0" smtClean="0"/>
              <a:t> aanroepen.</a:t>
            </a:r>
          </a:p>
          <a:p>
            <a:pPr marL="457200" indent="-457200">
              <a:buFont typeface="+mj-lt"/>
              <a:buAutoNum type="arabicPeriod"/>
            </a:pPr>
            <a:endParaRPr lang="fr-BE" dirty="0" smtClean="0"/>
          </a:p>
          <a:p>
            <a:pPr marL="457200" indent="-457200">
              <a:buFont typeface="+mj-lt"/>
              <a:buAutoNum type="arabicPeriod"/>
            </a:pPr>
            <a:r>
              <a:rPr lang="fr-BE" dirty="0" smtClean="0"/>
              <a:t>En dan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resultaat</a:t>
            </a:r>
            <a:r>
              <a:rPr lang="fr-BE" dirty="0" smtClean="0"/>
              <a:t> </a:t>
            </a:r>
            <a:r>
              <a:rPr lang="fr-BE" dirty="0" err="1" smtClean="0"/>
              <a:t>daarvan</a:t>
            </a:r>
            <a:r>
              <a:rPr lang="fr-BE" dirty="0" smtClean="0"/>
              <a:t> </a:t>
            </a:r>
            <a:r>
              <a:rPr lang="fr-BE" dirty="0" err="1" smtClean="0"/>
              <a:t>toevoegen</a:t>
            </a:r>
            <a:r>
              <a:rPr lang="fr-BE" dirty="0" smtClean="0"/>
              <a:t> </a:t>
            </a:r>
            <a:r>
              <a:rPr lang="fr-BE" dirty="0" err="1" smtClean="0"/>
              <a:t>aan</a:t>
            </a:r>
            <a:r>
              <a:rPr lang="fr-BE" dirty="0" smtClean="0"/>
              <a:t> </a:t>
            </a:r>
            <a:r>
              <a:rPr lang="fr-BE" dirty="0" err="1" smtClean="0"/>
              <a:t>het</a:t>
            </a:r>
            <a:r>
              <a:rPr lang="fr-BE" dirty="0" smtClean="0"/>
              <a:t> parent-</a:t>
            </a:r>
            <a:r>
              <a:rPr lang="fr-BE" dirty="0" err="1" smtClean="0"/>
              <a:t>element</a:t>
            </a:r>
            <a:r>
              <a:rPr lang="fr-BE" dirty="0" smtClean="0"/>
              <a:t>.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850106"/>
          </a:xfrm>
        </p:spPr>
        <p:txBody>
          <a:bodyPr/>
          <a:lstStyle/>
          <a:p>
            <a:r>
              <a:rPr lang="fr-BE" dirty="0" err="1" smtClean="0"/>
              <a:t>Xaml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creëren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77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var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= '&lt;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Rectangle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';        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// 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enkele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quotes</a:t>
            </a: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Grid.Column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="1" </a:t>
            </a:r>
            <a:r>
              <a:rPr lang="nl-BE" sz="2800" smtClean="0">
                <a:solidFill>
                  <a:schemeClr val="tx1"/>
                </a:solidFill>
                <a:latin typeface="Consolas"/>
              </a:rPr>
              <a:t>';   </a:t>
            </a:r>
            <a:r>
              <a:rPr lang="nl-BE" sz="2800" smtClean="0">
                <a:solidFill>
                  <a:schemeClr val="tx1"/>
                </a:solidFill>
                <a:latin typeface="Consolas"/>
              </a:rPr>
              <a:t>// 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beide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quotes</a:t>
            </a: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Grid.Row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="2" ';</a:t>
            </a: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'Width="95" ';</a:t>
            </a: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'Height="300" ';</a:t>
            </a: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Fill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="Blue" ';</a:t>
            </a: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'Name="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rectangle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" ';</a:t>
            </a: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   += '/&gt;';</a:t>
            </a:r>
          </a:p>
          <a:p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var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rootElement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defaultPage.content.findName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('root');</a:t>
            </a:r>
          </a:p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rootElement.children.add</a:t>
            </a:r>
            <a:endParaRPr lang="nl-BE" sz="28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	(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defaultPage.content.createFromXaml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xamlFragment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Titel 4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922114"/>
          </a:xfrm>
        </p:spPr>
        <p:txBody>
          <a:bodyPr/>
          <a:lstStyle/>
          <a:p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creëren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2685</TotalTime>
  <Words>478</Words>
  <Application>Microsoft Office PowerPoint</Application>
  <PresentationFormat>Diavoorstelling (4:3)</PresentationFormat>
  <Paragraphs>128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Vlechtwerk</vt:lpstr>
      <vt:lpstr>XML Technologieën</vt:lpstr>
      <vt:lpstr>Vandaag</vt:lpstr>
      <vt:lpstr>PowerPoint-presentatie</vt:lpstr>
      <vt:lpstr>In Xaml</vt:lpstr>
      <vt:lpstr>In Javascript</vt:lpstr>
      <vt:lpstr>Array Notatie</vt:lpstr>
      <vt:lpstr>Array Notatie</vt:lpstr>
      <vt:lpstr>Xaml element creëren</vt:lpstr>
      <vt:lpstr>Element creëren</vt:lpstr>
      <vt:lpstr>Element verwijderen</vt:lpstr>
      <vt:lpstr>Elementen verwijderen</vt:lpstr>
      <vt:lpstr>Interval</vt:lpstr>
      <vt:lpstr>Interval</vt:lpstr>
      <vt:lpstr>Oefeningen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288</cp:revision>
  <dcterms:created xsi:type="dcterms:W3CDTF">2009-09-02T14:38:33Z</dcterms:created>
  <dcterms:modified xsi:type="dcterms:W3CDTF">2013-04-17T09:52:40Z</dcterms:modified>
</cp:coreProperties>
</file>