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ublication/357721930_Finding_Efficient_Machine_Learning_Model_for_Hand_Gesture_Classification_Using_EMG_Dat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4800" b="1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Finding Efficient Machine Learning Model for Hand Gesture Classification Using EMG Data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Adria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Binte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habib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22366041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9"/>
            <a:ext cx="10058400" cy="1450757"/>
          </a:xfrm>
        </p:spPr>
        <p:txBody>
          <a:bodyPr anchor="ctr">
            <a:normAutofit/>
          </a:bodyPr>
          <a:lstStyle/>
          <a:p>
            <a:pPr lvl="0"/>
            <a:r>
              <a:rPr lang="en-US" sz="6000" b="1" i="1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+mj-lt"/>
              </a:rPr>
              <a:t> Problem Statement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+mj-lt"/>
              </a:rPr>
              <a:t> Goal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9"/>
            <a:ext cx="10058400" cy="1450757"/>
          </a:xfrm>
        </p:spPr>
        <p:txBody>
          <a:bodyPr anchor="ctr">
            <a:normAutofit/>
          </a:bodyPr>
          <a:lstStyle/>
          <a:p>
            <a:pPr lvl="0"/>
            <a:r>
              <a:rPr lang="en-US" sz="6000" b="1" i="1" dirty="0">
                <a:solidFill>
                  <a:schemeClr val="tx1"/>
                </a:solidFill>
              </a:rPr>
              <a:t>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+mj-lt"/>
              </a:rPr>
              <a:t> Dataset Description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+mj-lt"/>
              </a:rPr>
              <a:t> Dataset Preprocessing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901D5B-E40B-3236-99FF-DD539E464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875" y="3649363"/>
            <a:ext cx="5701900" cy="221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274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9"/>
            <a:ext cx="10058400" cy="1450757"/>
          </a:xfrm>
        </p:spPr>
        <p:txBody>
          <a:bodyPr anchor="ctr">
            <a:normAutofit/>
          </a:bodyPr>
          <a:lstStyle/>
          <a:p>
            <a:pPr lvl="0"/>
            <a:r>
              <a:rPr lang="en-US" sz="6000" b="1" i="1" dirty="0">
                <a:solidFill>
                  <a:schemeClr val="tx1"/>
                </a:solidFill>
              </a:rPr>
              <a:t>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+mj-lt"/>
              </a:rPr>
              <a:t> Proposed Pipeline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+mj-lt"/>
              </a:rPr>
              <a:t> Experimentation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4FDF06-F5BE-8C56-CED7-58EDC307A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527" y="3681629"/>
            <a:ext cx="4205728" cy="24216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AA4E63-1E83-D097-F8C5-086CC4167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418" y="1990436"/>
            <a:ext cx="3972055" cy="427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492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9"/>
            <a:ext cx="10058400" cy="1450757"/>
          </a:xfrm>
        </p:spPr>
        <p:txBody>
          <a:bodyPr anchor="ctr">
            <a:normAutofit/>
          </a:bodyPr>
          <a:lstStyle/>
          <a:p>
            <a:pPr lvl="0"/>
            <a:r>
              <a:rPr lang="en-US" sz="6000" b="1" i="1" dirty="0">
                <a:solidFill>
                  <a:schemeClr val="tx1"/>
                </a:solidFill>
              </a:rPr>
              <a:t>Result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+mj-lt"/>
              </a:rPr>
              <a:t> Performance of 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tx1"/>
                </a:solidFill>
                <a:latin typeface="+mj-lt"/>
              </a:rPr>
              <a:t>Traditional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+mj-lt"/>
              </a:rPr>
              <a:t> Performance of 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tx1"/>
                </a:solidFill>
                <a:latin typeface="+mj-lt"/>
              </a:rPr>
              <a:t>Deep Learning 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tx1"/>
                </a:solidFill>
                <a:latin typeface="+mj-lt"/>
              </a:rPr>
              <a:t>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B52A4C-F05B-8779-AD20-33731F002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838" y="2108201"/>
            <a:ext cx="5756700" cy="376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20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9"/>
            <a:ext cx="10058400" cy="1450757"/>
          </a:xfrm>
        </p:spPr>
        <p:txBody>
          <a:bodyPr anchor="ctr">
            <a:normAutofit/>
          </a:bodyPr>
          <a:lstStyle/>
          <a:p>
            <a:pPr lvl="0"/>
            <a:r>
              <a:rPr lang="en-US" sz="6000" b="1" i="1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+mj-lt"/>
              </a:rPr>
              <a:t> Summary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+mj-lt"/>
              </a:rPr>
              <a:t> Contribution</a:t>
            </a:r>
          </a:p>
        </p:txBody>
      </p:sp>
    </p:spTree>
    <p:extLst>
      <p:ext uri="{BB962C8B-B14F-4D97-AF65-F5344CB8AC3E}">
        <p14:creationId xmlns:p14="http://schemas.microsoft.com/office/powerpoint/2010/main" val="1264479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9"/>
            <a:ext cx="10058400" cy="1450757"/>
          </a:xfrm>
        </p:spPr>
        <p:txBody>
          <a:bodyPr anchor="ctr">
            <a:normAutofit/>
          </a:bodyPr>
          <a:lstStyle/>
          <a:p>
            <a:pPr lvl="0"/>
            <a:r>
              <a:rPr lang="en-US" sz="6000" b="1" i="1" dirty="0">
                <a:solidFill>
                  <a:schemeClr val="tx1"/>
                </a:solidFill>
              </a:rPr>
              <a:t>Link of the Paper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tx1"/>
                </a:solidFill>
                <a:latin typeface="+mj-lt"/>
                <a:hlinkClick r:id="rId2"/>
              </a:rPr>
              <a:t>Click Here</a:t>
            </a:r>
            <a:endParaRPr lang="en-US" sz="4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806748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{82BA8E6F-87EF-4D73-8A7E-3BBA443EAF84}tf56160789_win32</Template>
  <TotalTime>59</TotalTime>
  <Words>60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Bookman Old Style</vt:lpstr>
      <vt:lpstr>Calibri</vt:lpstr>
      <vt:lpstr>Franklin Gothic Book</vt:lpstr>
      <vt:lpstr>Roboto</vt:lpstr>
      <vt:lpstr>1_RetrospectVTI</vt:lpstr>
      <vt:lpstr>Finding Efficient Machine Learning Model for Hand Gesture Classification Using EMG Data</vt:lpstr>
      <vt:lpstr>Introduction</vt:lpstr>
      <vt:lpstr>Data Analysis</vt:lpstr>
      <vt:lpstr>Methodology</vt:lpstr>
      <vt:lpstr>Result Analysis</vt:lpstr>
      <vt:lpstr>Conclusion</vt:lpstr>
      <vt:lpstr>Link of the 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Arif Shakil</dc:creator>
  <cp:lastModifiedBy>Arif Shakil</cp:lastModifiedBy>
  <cp:revision>5</cp:revision>
  <dcterms:created xsi:type="dcterms:W3CDTF">2022-10-20T13:58:16Z</dcterms:created>
  <dcterms:modified xsi:type="dcterms:W3CDTF">2022-10-20T14:59:55Z</dcterms:modified>
</cp:coreProperties>
</file>