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85" r:id="rId3"/>
    <p:sldId id="27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0" r:id="rId18"/>
    <p:sldId id="322" r:id="rId19"/>
    <p:sldId id="319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31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85"/>
            <p14:sldId id="27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2"/>
            <p14:sldId id="319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CD7B1-9F99-4F8E-8350-3C7A7B6AE95B}" v="222" dt="2021-02-02T07:42:39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61" autoAdjust="0"/>
    <p:restoredTop sz="95232" autoAdjust="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Valer" userId="696e5383-70ba-4313-b7c8-4c7c82a5837e" providerId="ADAL" clId="{CD3CD7B1-9F99-4F8E-8350-3C7A7B6AE95B}"/>
    <pc:docChg chg="undo redo custSel addSld delSld modSld sldOrd modSection">
      <pc:chgData name="Juan Valer" userId="696e5383-70ba-4313-b7c8-4c7c82a5837e" providerId="ADAL" clId="{CD3CD7B1-9F99-4F8E-8350-3C7A7B6AE95B}" dt="2021-02-02T07:42:43.548" v="2220" actId="20577"/>
      <pc:docMkLst>
        <pc:docMk/>
      </pc:docMkLst>
      <pc:sldChg chg="addSp delSp modSp mod">
        <pc:chgData name="Juan Valer" userId="696e5383-70ba-4313-b7c8-4c7c82a5837e" providerId="ADAL" clId="{CD3CD7B1-9F99-4F8E-8350-3C7A7B6AE95B}" dt="2021-02-02T07:42:43.548" v="2220" actId="20577"/>
        <pc:sldMkLst>
          <pc:docMk/>
          <pc:sldMk cId="3415662493" sldId="256"/>
        </pc:sldMkLst>
        <pc:spChg chg="mod">
          <ac:chgData name="Juan Valer" userId="696e5383-70ba-4313-b7c8-4c7c82a5837e" providerId="ADAL" clId="{CD3CD7B1-9F99-4F8E-8350-3C7A7B6AE95B}" dt="2021-02-02T07:41:41.830" v="2147" actId="1076"/>
          <ac:spMkLst>
            <pc:docMk/>
            <pc:sldMk cId="3415662493" sldId="256"/>
            <ac:spMk id="2" creationId="{F7026BF1-4BC5-4D5F-A496-7427D6B1B6A3}"/>
          </ac:spMkLst>
        </pc:spChg>
        <pc:spChg chg="add del mod">
          <ac:chgData name="Juan Valer" userId="696e5383-70ba-4313-b7c8-4c7c82a5837e" providerId="ADAL" clId="{CD3CD7B1-9F99-4F8E-8350-3C7A7B6AE95B}" dt="2021-02-02T07:41:39.851" v="2146"/>
          <ac:spMkLst>
            <pc:docMk/>
            <pc:sldMk cId="3415662493" sldId="256"/>
            <ac:spMk id="3" creationId="{12910ECC-E396-4540-8946-49477A8C1786}"/>
          </ac:spMkLst>
        </pc:spChg>
        <pc:spChg chg="add mod">
          <ac:chgData name="Juan Valer" userId="696e5383-70ba-4313-b7c8-4c7c82a5837e" providerId="ADAL" clId="{CD3CD7B1-9F99-4F8E-8350-3C7A7B6AE95B}" dt="2021-02-02T07:42:43.548" v="2220" actId="20577"/>
          <ac:spMkLst>
            <pc:docMk/>
            <pc:sldMk cId="3415662493" sldId="256"/>
            <ac:spMk id="4" creationId="{23574B7B-3F37-4F6A-B697-1602F39E0609}"/>
          </ac:spMkLst>
        </pc:spChg>
      </pc:sldChg>
      <pc:sldChg chg="delSp modSp mod">
        <pc:chgData name="Juan Valer" userId="696e5383-70ba-4313-b7c8-4c7c82a5837e" providerId="ADAL" clId="{CD3CD7B1-9F99-4F8E-8350-3C7A7B6AE95B}" dt="2021-02-01T11:46:34.873" v="597" actId="20577"/>
        <pc:sldMkLst>
          <pc:docMk/>
          <pc:sldMk cId="101971789" sldId="277"/>
        </pc:sldMkLst>
        <pc:spChg chg="mod">
          <ac:chgData name="Juan Valer" userId="696e5383-70ba-4313-b7c8-4c7c82a5837e" providerId="ADAL" clId="{CD3CD7B1-9F99-4F8E-8350-3C7A7B6AE95B}" dt="2021-02-01T11:46:34.873" v="597" actId="20577"/>
          <ac:spMkLst>
            <pc:docMk/>
            <pc:sldMk cId="101971789" sldId="277"/>
            <ac:spMk id="2" creationId="{50F904E8-1FA1-4734-B571-10547B10A761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7" creationId="{C0108277-4A17-4C61-88B3-00B68925F731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10" creationId="{D2FB1537-0192-4B48-B781-2364DE3E7610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44" creationId="{F16D25B8-B2FF-4732-B960-DDB9689308C3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49" creationId="{858B82C7-EBF2-4D03-96C3-EE8E91268A8C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50" creationId="{FB4A4521-5EE1-4C22-9782-176F69BB306C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51" creationId="{C506D16D-1280-474D-9DD5-73CEA531F9ED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52" creationId="{EFDEB6B5-45C7-4634-BDD9-BB40B820F726}"/>
          </ac:spMkLst>
        </pc:spChg>
        <pc:spChg chg="del">
          <ac:chgData name="Juan Valer" userId="696e5383-70ba-4313-b7c8-4c7c82a5837e" providerId="ADAL" clId="{CD3CD7B1-9F99-4F8E-8350-3C7A7B6AE95B}" dt="2021-02-01T11:37:39.281" v="462" actId="478"/>
          <ac:spMkLst>
            <pc:docMk/>
            <pc:sldMk cId="101971789" sldId="277"/>
            <ac:spMk id="53" creationId="{26AFA16C-021B-4FC1-80A5-D04BF2625E46}"/>
          </ac:spMkLst>
        </pc:spChg>
        <pc:picChg chg="del">
          <ac:chgData name="Juan Valer" userId="696e5383-70ba-4313-b7c8-4c7c82a5837e" providerId="ADAL" clId="{CD3CD7B1-9F99-4F8E-8350-3C7A7B6AE95B}" dt="2021-02-01T11:37:39.281" v="462" actId="478"/>
          <ac:picMkLst>
            <pc:docMk/>
            <pc:sldMk cId="101971789" sldId="277"/>
            <ac:picMk id="17" creationId="{785ACAF6-5DB0-4D7E-9F18-956DF1F3D77A}"/>
          </ac:picMkLst>
        </pc:picChg>
        <pc:picChg chg="del">
          <ac:chgData name="Juan Valer" userId="696e5383-70ba-4313-b7c8-4c7c82a5837e" providerId="ADAL" clId="{CD3CD7B1-9F99-4F8E-8350-3C7A7B6AE95B}" dt="2021-02-01T11:37:39.281" v="462" actId="478"/>
          <ac:picMkLst>
            <pc:docMk/>
            <pc:sldMk cId="101971789" sldId="277"/>
            <ac:picMk id="19" creationId="{DE5A961D-5B7B-4933-9D4D-0D05E1B3327B}"/>
          </ac:picMkLst>
        </pc:picChg>
      </pc:sldChg>
      <pc:sldChg chg="del">
        <pc:chgData name="Juan Valer" userId="696e5383-70ba-4313-b7c8-4c7c82a5837e" providerId="ADAL" clId="{CD3CD7B1-9F99-4F8E-8350-3C7A7B6AE95B}" dt="2021-02-01T15:24:50.597" v="1376" actId="47"/>
        <pc:sldMkLst>
          <pc:docMk/>
          <pc:sldMk cId="1949392550" sldId="279"/>
        </pc:sldMkLst>
      </pc:sldChg>
      <pc:sldChg chg="modSp mod">
        <pc:chgData name="Juan Valer" userId="696e5383-70ba-4313-b7c8-4c7c82a5837e" providerId="ADAL" clId="{CD3CD7B1-9F99-4F8E-8350-3C7A7B6AE95B}" dt="2021-02-01T10:28:04.186" v="461" actId="20577"/>
        <pc:sldMkLst>
          <pc:docMk/>
          <pc:sldMk cId="3847485637" sldId="285"/>
        </pc:sldMkLst>
        <pc:spChg chg="mod">
          <ac:chgData name="Juan Valer" userId="696e5383-70ba-4313-b7c8-4c7c82a5837e" providerId="ADAL" clId="{CD3CD7B1-9F99-4F8E-8350-3C7A7B6AE95B}" dt="2021-02-01T10:28:04.186" v="461" actId="20577"/>
          <ac:spMkLst>
            <pc:docMk/>
            <pc:sldMk cId="3847485637" sldId="285"/>
            <ac:spMk id="2" creationId="{50F904E8-1FA1-4734-B571-10547B10A761}"/>
          </ac:spMkLst>
        </pc:spChg>
      </pc:sldChg>
      <pc:sldChg chg="del ord">
        <pc:chgData name="Juan Valer" userId="696e5383-70ba-4313-b7c8-4c7c82a5837e" providerId="ADAL" clId="{CD3CD7B1-9F99-4F8E-8350-3C7A7B6AE95B}" dt="2021-02-01T15:24:52.106" v="1377" actId="47"/>
        <pc:sldMkLst>
          <pc:docMk/>
          <pc:sldMk cId="937166478" sldId="299"/>
        </pc:sldMkLst>
      </pc:sldChg>
      <pc:sldChg chg="del">
        <pc:chgData name="Juan Valer" userId="696e5383-70ba-4313-b7c8-4c7c82a5837e" providerId="ADAL" clId="{CD3CD7B1-9F99-4F8E-8350-3C7A7B6AE95B}" dt="2021-02-01T11:51:12.028" v="656" actId="47"/>
        <pc:sldMkLst>
          <pc:docMk/>
          <pc:sldMk cId="4163622947" sldId="300"/>
        </pc:sldMkLst>
      </pc:sldChg>
      <pc:sldChg chg="del">
        <pc:chgData name="Juan Valer" userId="696e5383-70ba-4313-b7c8-4c7c82a5837e" providerId="ADAL" clId="{CD3CD7B1-9F99-4F8E-8350-3C7A7B6AE95B}" dt="2021-02-01T11:50:42.999" v="655" actId="47"/>
        <pc:sldMkLst>
          <pc:docMk/>
          <pc:sldMk cId="3555678102" sldId="301"/>
        </pc:sldMkLst>
      </pc:sldChg>
      <pc:sldChg chg="del">
        <pc:chgData name="Juan Valer" userId="696e5383-70ba-4313-b7c8-4c7c82a5837e" providerId="ADAL" clId="{CD3CD7B1-9F99-4F8E-8350-3C7A7B6AE95B}" dt="2021-02-01T11:50:38.237" v="654" actId="47"/>
        <pc:sldMkLst>
          <pc:docMk/>
          <pc:sldMk cId="118659180" sldId="302"/>
        </pc:sldMkLst>
      </pc:sldChg>
      <pc:sldChg chg="del">
        <pc:chgData name="Juan Valer" userId="696e5383-70ba-4313-b7c8-4c7c82a5837e" providerId="ADAL" clId="{CD3CD7B1-9F99-4F8E-8350-3C7A7B6AE95B}" dt="2021-02-01T11:50:37.238" v="653" actId="47"/>
        <pc:sldMkLst>
          <pc:docMk/>
          <pc:sldMk cId="3535104513" sldId="303"/>
        </pc:sldMkLst>
      </pc:sldChg>
      <pc:sldChg chg="del">
        <pc:chgData name="Juan Valer" userId="696e5383-70ba-4313-b7c8-4c7c82a5837e" providerId="ADAL" clId="{CD3CD7B1-9F99-4F8E-8350-3C7A7B6AE95B}" dt="2021-02-01T11:50:35.821" v="652" actId="47"/>
        <pc:sldMkLst>
          <pc:docMk/>
          <pc:sldMk cId="1597776347" sldId="304"/>
        </pc:sldMkLst>
      </pc:sldChg>
      <pc:sldChg chg="modSp add mod">
        <pc:chgData name="Juan Valer" userId="696e5383-70ba-4313-b7c8-4c7c82a5837e" providerId="ADAL" clId="{CD3CD7B1-9F99-4F8E-8350-3C7A7B6AE95B}" dt="2021-02-01T11:46:29.147" v="595" actId="20577"/>
        <pc:sldMkLst>
          <pc:docMk/>
          <pc:sldMk cId="4279590589" sldId="305"/>
        </pc:sldMkLst>
        <pc:spChg chg="mod">
          <ac:chgData name="Juan Valer" userId="696e5383-70ba-4313-b7c8-4c7c82a5837e" providerId="ADAL" clId="{CD3CD7B1-9F99-4F8E-8350-3C7A7B6AE95B}" dt="2021-02-01T11:46:29.147" v="595" actId="20577"/>
          <ac:spMkLst>
            <pc:docMk/>
            <pc:sldMk cId="4279590589" sldId="305"/>
            <ac:spMk id="2" creationId="{50F904E8-1FA1-4734-B571-10547B10A761}"/>
          </ac:spMkLst>
        </pc:spChg>
      </pc:sldChg>
      <pc:sldChg chg="addSp delSp modSp add mod modAnim">
        <pc:chgData name="Juan Valer" userId="696e5383-70ba-4313-b7c8-4c7c82a5837e" providerId="ADAL" clId="{CD3CD7B1-9F99-4F8E-8350-3C7A7B6AE95B}" dt="2021-02-01T11:45:38.091" v="589" actId="2711"/>
        <pc:sldMkLst>
          <pc:docMk/>
          <pc:sldMk cId="3302278134" sldId="306"/>
        </pc:sldMkLst>
        <pc:spChg chg="mod">
          <ac:chgData name="Juan Valer" userId="696e5383-70ba-4313-b7c8-4c7c82a5837e" providerId="ADAL" clId="{CD3CD7B1-9F99-4F8E-8350-3C7A7B6AE95B}" dt="2021-02-01T11:42:42.857" v="494" actId="6549"/>
          <ac:spMkLst>
            <pc:docMk/>
            <pc:sldMk cId="3302278134" sldId="306"/>
            <ac:spMk id="2" creationId="{50F904E8-1FA1-4734-B571-10547B10A761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3" creationId="{2620DB92-BD17-49E0-8673-EC7045026D2C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4" creationId="{A31DDDD0-E596-43E4-AD84-109BE966F05E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5" creationId="{5A4CC5BA-FB73-4B32-9B22-570CEBE9062E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6" creationId="{6DD3AE72-5B79-49BA-8061-9418F29E5B31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7" creationId="{3562206E-1C49-4D93-A60B-7A924991BFD1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8" creationId="{9AAF829C-F03D-44CD-9801-AA9FCA3433BD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9" creationId="{2233B6BF-F771-4F7D-BD6B-08878939DD74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0" creationId="{2041FA13-E672-4E73-8C0F-F70505A4CE8F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1" creationId="{628878BC-D1A1-416F-8670-B7FA62FC4FD6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2" creationId="{69E3BB17-2D9C-403E-8DF0-BD4114187A99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3" creationId="{395EEA04-2E44-45B6-B821-484426D8CB14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4" creationId="{06D96D4C-189B-44AF-BA1A-19C144B054E2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5" creationId="{1FF0E414-1FA0-49BB-B3A1-06F78FC28ED1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6" creationId="{60FD7688-A181-48E2-B4D9-7FA94F572525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7" creationId="{93C4BD8D-4B73-4F5B-B95F-3B5BA429983E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8" creationId="{D4FD2B5E-4C0D-4D4E-90D0-ABF126843DE1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19" creationId="{F132E883-E04C-4643-AA08-9F1BB10C5534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0" creationId="{E42AA8B8-375F-420C-9AC5-B4BA0657B2CC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1" creationId="{CB330DE0-A31E-46AB-A5DD-8F7375152FB8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2" creationId="{156B0DB0-DDA4-4E5C-88C0-10E2CFCD763A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3" creationId="{3E87A167-FB1E-4D3B-9A05-6FA50D2A111C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4" creationId="{FD23EDB6-A044-4D12-AFD4-4364B1F40E32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5" creationId="{C61CA2B8-F9F6-4594-8117-95CB4EF198A8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6" creationId="{DA8C8333-E08A-41AB-BE24-F3070C4B5393}"/>
          </ac:spMkLst>
        </pc:spChg>
        <pc:spChg chg="add del mod">
          <ac:chgData name="Juan Valer" userId="696e5383-70ba-4313-b7c8-4c7c82a5837e" providerId="ADAL" clId="{CD3CD7B1-9F99-4F8E-8350-3C7A7B6AE95B}" dt="2021-02-01T11:42:50.670" v="496"/>
          <ac:spMkLst>
            <pc:docMk/>
            <pc:sldMk cId="3302278134" sldId="306"/>
            <ac:spMk id="27" creationId="{44A624ED-B031-4D5E-A0B4-6221262D503D}"/>
          </ac:spMkLst>
        </pc:spChg>
        <pc:spChg chg="add mod">
          <ac:chgData name="Juan Valer" userId="696e5383-70ba-4313-b7c8-4c7c82a5837e" providerId="ADAL" clId="{CD3CD7B1-9F99-4F8E-8350-3C7A7B6AE95B}" dt="2021-02-01T11:44:11.274" v="575" actId="113"/>
          <ac:spMkLst>
            <pc:docMk/>
            <pc:sldMk cId="3302278134" sldId="306"/>
            <ac:spMk id="28" creationId="{B2ECCDF7-166E-445F-9525-3799C3E55547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29" creationId="{2A5261C6-28FF-4520-9FDC-A4D6C3C92398}"/>
          </ac:spMkLst>
        </pc:spChg>
        <pc:spChg chg="add mod">
          <ac:chgData name="Juan Valer" userId="696e5383-70ba-4313-b7c8-4c7c82a5837e" providerId="ADAL" clId="{CD3CD7B1-9F99-4F8E-8350-3C7A7B6AE95B}" dt="2021-02-01T11:44:30.202" v="577" actId="108"/>
          <ac:spMkLst>
            <pc:docMk/>
            <pc:sldMk cId="3302278134" sldId="306"/>
            <ac:spMk id="30" creationId="{C8FE038A-27F7-4D1A-941A-1BAEE2DD6B1F}"/>
          </ac:spMkLst>
        </pc:spChg>
        <pc:spChg chg="add mod">
          <ac:chgData name="Juan Valer" userId="696e5383-70ba-4313-b7c8-4c7c82a5837e" providerId="ADAL" clId="{CD3CD7B1-9F99-4F8E-8350-3C7A7B6AE95B}" dt="2021-02-01T11:44:35.679" v="578" actId="108"/>
          <ac:spMkLst>
            <pc:docMk/>
            <pc:sldMk cId="3302278134" sldId="306"/>
            <ac:spMk id="31" creationId="{E8533B02-934E-4718-B1F3-AF8DFF15C8F0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32" creationId="{45AE1FB4-F220-4CB8-B612-4AD898607B5F}"/>
          </ac:spMkLst>
        </pc:spChg>
        <pc:spChg chg="add mod">
          <ac:chgData name="Juan Valer" userId="696e5383-70ba-4313-b7c8-4c7c82a5837e" providerId="ADAL" clId="{CD3CD7B1-9F99-4F8E-8350-3C7A7B6AE95B}" dt="2021-02-01T11:44:47.896" v="579" actId="108"/>
          <ac:spMkLst>
            <pc:docMk/>
            <pc:sldMk cId="3302278134" sldId="306"/>
            <ac:spMk id="33" creationId="{12E4E822-5162-43EF-8C73-8210081220A5}"/>
          </ac:spMkLst>
        </pc:spChg>
        <pc:spChg chg="add mod">
          <ac:chgData name="Juan Valer" userId="696e5383-70ba-4313-b7c8-4c7c82a5837e" providerId="ADAL" clId="{CD3CD7B1-9F99-4F8E-8350-3C7A7B6AE95B}" dt="2021-02-01T11:44:50.934" v="580" actId="108"/>
          <ac:spMkLst>
            <pc:docMk/>
            <pc:sldMk cId="3302278134" sldId="306"/>
            <ac:spMk id="34" creationId="{1D5C9D4B-415B-4BF4-8C2F-50106283E775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35" creationId="{25AEDC0D-85CB-4FB3-95AE-3C4DE9A00EF9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36" creationId="{349C5BD5-DBB1-4168-A7A5-2C07A5529F13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37" creationId="{E76F48CE-C6EA-4A99-BC26-CE94175D54F1}"/>
          </ac:spMkLst>
        </pc:spChg>
        <pc:spChg chg="add mod">
          <ac:chgData name="Juan Valer" userId="696e5383-70ba-4313-b7c8-4c7c82a5837e" providerId="ADAL" clId="{CD3CD7B1-9F99-4F8E-8350-3C7A7B6AE95B}" dt="2021-02-01T11:43:23.539" v="568" actId="1076"/>
          <ac:spMkLst>
            <pc:docMk/>
            <pc:sldMk cId="3302278134" sldId="306"/>
            <ac:spMk id="38" creationId="{A73D385F-F339-4EF2-8ABD-DB76BAFBA82F}"/>
          </ac:spMkLst>
        </pc:spChg>
        <pc:spChg chg="add mod">
          <ac:chgData name="Juan Valer" userId="696e5383-70ba-4313-b7c8-4c7c82a5837e" providerId="ADAL" clId="{CD3CD7B1-9F99-4F8E-8350-3C7A7B6AE95B}" dt="2021-02-01T11:44:53.916" v="581" actId="108"/>
          <ac:spMkLst>
            <pc:docMk/>
            <pc:sldMk cId="3302278134" sldId="306"/>
            <ac:spMk id="39" creationId="{4B465077-AB49-4CE0-BB47-AAA243C02B8B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40" creationId="{912F7690-DD2F-4711-93BA-BEB4AA6032EE}"/>
          </ac:spMkLst>
        </pc:spChg>
        <pc:spChg chg="add mod">
          <ac:chgData name="Juan Valer" userId="696e5383-70ba-4313-b7c8-4c7c82a5837e" providerId="ADAL" clId="{CD3CD7B1-9F99-4F8E-8350-3C7A7B6AE95B}" dt="2021-02-01T11:45:03.063" v="584" actId="108"/>
          <ac:spMkLst>
            <pc:docMk/>
            <pc:sldMk cId="3302278134" sldId="306"/>
            <ac:spMk id="41" creationId="{4F6FEAD0-B48E-42F2-B3A5-5B8FFFA49B78}"/>
          </ac:spMkLst>
        </pc:spChg>
        <pc:spChg chg="add mod">
          <ac:chgData name="Juan Valer" userId="696e5383-70ba-4313-b7c8-4c7c82a5837e" providerId="ADAL" clId="{CD3CD7B1-9F99-4F8E-8350-3C7A7B6AE95B}" dt="2021-02-01T11:45:06.599" v="585" actId="108"/>
          <ac:spMkLst>
            <pc:docMk/>
            <pc:sldMk cId="3302278134" sldId="306"/>
            <ac:spMk id="42" creationId="{BFA11BB4-8F79-4499-9930-550D32CBA208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43" creationId="{FA2CA213-58DC-4313-92F5-C8608A82CEC5}"/>
          </ac:spMkLst>
        </pc:spChg>
        <pc:spChg chg="add mod">
          <ac:chgData name="Juan Valer" userId="696e5383-70ba-4313-b7c8-4c7c82a5837e" providerId="ADAL" clId="{CD3CD7B1-9F99-4F8E-8350-3C7A7B6AE95B}" dt="2021-02-01T11:45:14.976" v="586" actId="2711"/>
          <ac:spMkLst>
            <pc:docMk/>
            <pc:sldMk cId="3302278134" sldId="306"/>
            <ac:spMk id="44" creationId="{8A9E2B16-0FC8-4920-91F2-E1D83379DD61}"/>
          </ac:spMkLst>
        </pc:spChg>
        <pc:spChg chg="add mod">
          <ac:chgData name="Juan Valer" userId="696e5383-70ba-4313-b7c8-4c7c82a5837e" providerId="ADAL" clId="{CD3CD7B1-9F99-4F8E-8350-3C7A7B6AE95B}" dt="2021-02-01T11:45:20.722" v="587" actId="2711"/>
          <ac:spMkLst>
            <pc:docMk/>
            <pc:sldMk cId="3302278134" sldId="306"/>
            <ac:spMk id="45" creationId="{3CD90B26-D3B0-44E5-95E0-D74EF0D02C8B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46" creationId="{96E7ACC7-A3BE-4970-A11E-C425A9B068E4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47" creationId="{3C8C3377-7DD4-4E15-A9F6-971E9E14D1E7}"/>
          </ac:spMkLst>
        </pc:spChg>
        <pc:spChg chg="add mod">
          <ac:chgData name="Juan Valer" userId="696e5383-70ba-4313-b7c8-4c7c82a5837e" providerId="ADAL" clId="{CD3CD7B1-9F99-4F8E-8350-3C7A7B6AE95B}" dt="2021-02-01T11:43:07.062" v="529" actId="1036"/>
          <ac:spMkLst>
            <pc:docMk/>
            <pc:sldMk cId="3302278134" sldId="306"/>
            <ac:spMk id="48" creationId="{AE211DEA-CD79-41C2-98C1-906213378CF6}"/>
          </ac:spMkLst>
        </pc:spChg>
        <pc:spChg chg="add mod">
          <ac:chgData name="Juan Valer" userId="696e5383-70ba-4313-b7c8-4c7c82a5837e" providerId="ADAL" clId="{CD3CD7B1-9F99-4F8E-8350-3C7A7B6AE95B}" dt="2021-02-01T11:45:26.280" v="588" actId="2711"/>
          <ac:spMkLst>
            <pc:docMk/>
            <pc:sldMk cId="3302278134" sldId="306"/>
            <ac:spMk id="49" creationId="{632819FA-9971-4C0E-AB7F-4F8C4737E5F4}"/>
          </ac:spMkLst>
        </pc:spChg>
        <pc:spChg chg="add mod">
          <ac:chgData name="Juan Valer" userId="696e5383-70ba-4313-b7c8-4c7c82a5837e" providerId="ADAL" clId="{CD3CD7B1-9F99-4F8E-8350-3C7A7B6AE95B}" dt="2021-02-01T11:45:38.091" v="589" actId="2711"/>
          <ac:spMkLst>
            <pc:docMk/>
            <pc:sldMk cId="3302278134" sldId="306"/>
            <ac:spMk id="50" creationId="{15566D23-3CB5-48A9-9D98-692957D2351C}"/>
          </ac:spMkLst>
        </pc:spChg>
        <pc:spChg chg="add mod">
          <ac:chgData name="Juan Valer" userId="696e5383-70ba-4313-b7c8-4c7c82a5837e" providerId="ADAL" clId="{CD3CD7B1-9F99-4F8E-8350-3C7A7B6AE95B}" dt="2021-02-01T11:45:38.091" v="589" actId="2711"/>
          <ac:spMkLst>
            <pc:docMk/>
            <pc:sldMk cId="3302278134" sldId="306"/>
            <ac:spMk id="51" creationId="{A78A16C5-1622-4B31-9B59-A48BCF0351A6}"/>
          </ac:spMkLst>
        </pc:spChg>
        <pc:spChg chg="add mod">
          <ac:chgData name="Juan Valer" userId="696e5383-70ba-4313-b7c8-4c7c82a5837e" providerId="ADAL" clId="{CD3CD7B1-9F99-4F8E-8350-3C7A7B6AE95B}" dt="2021-02-01T11:45:38.091" v="589" actId="2711"/>
          <ac:spMkLst>
            <pc:docMk/>
            <pc:sldMk cId="3302278134" sldId="306"/>
            <ac:spMk id="52" creationId="{B0766BA4-8637-4154-AD82-982012B618D9}"/>
          </ac:spMkLst>
        </pc:spChg>
      </pc:sldChg>
      <pc:sldChg chg="modSp add mod ord">
        <pc:chgData name="Juan Valer" userId="696e5383-70ba-4313-b7c8-4c7c82a5837e" providerId="ADAL" clId="{CD3CD7B1-9F99-4F8E-8350-3C7A7B6AE95B}" dt="2021-02-01T11:46:24.746" v="594" actId="20577"/>
        <pc:sldMkLst>
          <pc:docMk/>
          <pc:sldMk cId="2498146650" sldId="307"/>
        </pc:sldMkLst>
        <pc:spChg chg="mod">
          <ac:chgData name="Juan Valer" userId="696e5383-70ba-4313-b7c8-4c7c82a5837e" providerId="ADAL" clId="{CD3CD7B1-9F99-4F8E-8350-3C7A7B6AE95B}" dt="2021-02-01T11:46:24.746" v="594" actId="20577"/>
          <ac:spMkLst>
            <pc:docMk/>
            <pc:sldMk cId="2498146650" sldId="307"/>
            <ac:spMk id="2" creationId="{50F904E8-1FA1-4734-B571-10547B10A761}"/>
          </ac:spMkLst>
        </pc:spChg>
      </pc:sldChg>
      <pc:sldChg chg="modSp add mod">
        <pc:chgData name="Juan Valer" userId="696e5383-70ba-4313-b7c8-4c7c82a5837e" providerId="ADAL" clId="{CD3CD7B1-9F99-4F8E-8350-3C7A7B6AE95B}" dt="2021-02-01T11:48:06.267" v="623" actId="5793"/>
        <pc:sldMkLst>
          <pc:docMk/>
          <pc:sldMk cId="3656456530" sldId="308"/>
        </pc:sldMkLst>
        <pc:spChg chg="mod">
          <ac:chgData name="Juan Valer" userId="696e5383-70ba-4313-b7c8-4c7c82a5837e" providerId="ADAL" clId="{CD3CD7B1-9F99-4F8E-8350-3C7A7B6AE95B}" dt="2021-02-01T11:48:06.267" v="623" actId="5793"/>
          <ac:spMkLst>
            <pc:docMk/>
            <pc:sldMk cId="3656456530" sldId="308"/>
            <ac:spMk id="2" creationId="{50F904E8-1FA1-4734-B571-10547B10A761}"/>
          </ac:spMkLst>
        </pc:spChg>
      </pc:sldChg>
      <pc:sldChg chg="modSp add mod">
        <pc:chgData name="Juan Valer" userId="696e5383-70ba-4313-b7c8-4c7c82a5837e" providerId="ADAL" clId="{CD3CD7B1-9F99-4F8E-8350-3C7A7B6AE95B}" dt="2021-02-01T11:48:45.869" v="638"/>
        <pc:sldMkLst>
          <pc:docMk/>
          <pc:sldMk cId="3901881684" sldId="309"/>
        </pc:sldMkLst>
        <pc:spChg chg="mod">
          <ac:chgData name="Juan Valer" userId="696e5383-70ba-4313-b7c8-4c7c82a5837e" providerId="ADAL" clId="{CD3CD7B1-9F99-4F8E-8350-3C7A7B6AE95B}" dt="2021-02-01T11:48:45.869" v="638"/>
          <ac:spMkLst>
            <pc:docMk/>
            <pc:sldMk cId="3901881684" sldId="309"/>
            <ac:spMk id="2" creationId="{50F904E8-1FA1-4734-B571-10547B10A761}"/>
          </ac:spMkLst>
        </pc:spChg>
      </pc:sldChg>
      <pc:sldChg chg="addSp delSp modSp add mod">
        <pc:chgData name="Juan Valer" userId="696e5383-70ba-4313-b7c8-4c7c82a5837e" providerId="ADAL" clId="{CD3CD7B1-9F99-4F8E-8350-3C7A7B6AE95B}" dt="2021-02-01T11:52:41.351" v="719" actId="20577"/>
        <pc:sldMkLst>
          <pc:docMk/>
          <pc:sldMk cId="2073100250" sldId="310"/>
        </pc:sldMkLst>
        <pc:spChg chg="add del mod">
          <ac:chgData name="Juan Valer" userId="696e5383-70ba-4313-b7c8-4c7c82a5837e" providerId="ADAL" clId="{CD3CD7B1-9F99-4F8E-8350-3C7A7B6AE95B}" dt="2021-02-01T11:52:41.351" v="719" actId="20577"/>
          <ac:spMkLst>
            <pc:docMk/>
            <pc:sldMk cId="2073100250" sldId="310"/>
            <ac:spMk id="2" creationId="{50F904E8-1FA1-4734-B571-10547B10A761}"/>
          </ac:spMkLst>
        </pc:spChg>
        <pc:spChg chg="add del mod">
          <ac:chgData name="Juan Valer" userId="696e5383-70ba-4313-b7c8-4c7c82a5837e" providerId="ADAL" clId="{CD3CD7B1-9F99-4F8E-8350-3C7A7B6AE95B}" dt="2021-02-01T11:51:45.881" v="663"/>
          <ac:spMkLst>
            <pc:docMk/>
            <pc:sldMk cId="2073100250" sldId="310"/>
            <ac:spMk id="3" creationId="{CBF14CFC-E1E7-405E-A4C8-50FC9CB7D5C8}"/>
          </ac:spMkLst>
        </pc:spChg>
        <pc:spChg chg="add del mod">
          <ac:chgData name="Juan Valer" userId="696e5383-70ba-4313-b7c8-4c7c82a5837e" providerId="ADAL" clId="{CD3CD7B1-9F99-4F8E-8350-3C7A7B6AE95B}" dt="2021-02-01T11:52:02.923" v="665"/>
          <ac:spMkLst>
            <pc:docMk/>
            <pc:sldMk cId="2073100250" sldId="310"/>
            <ac:spMk id="4" creationId="{B0AD8CAD-460D-4710-A83F-D05D36687718}"/>
          </ac:spMkLst>
        </pc:spChg>
      </pc:sldChg>
      <pc:sldChg chg="add del ord">
        <pc:chgData name="Juan Valer" userId="696e5383-70ba-4313-b7c8-4c7c82a5837e" providerId="ADAL" clId="{CD3CD7B1-9F99-4F8E-8350-3C7A7B6AE95B}" dt="2021-02-01T11:51:38.055" v="659" actId="2696"/>
        <pc:sldMkLst>
          <pc:docMk/>
          <pc:sldMk cId="2360629783" sldId="310"/>
        </pc:sldMkLst>
      </pc:sldChg>
      <pc:sldChg chg="modSp add mod ord">
        <pc:chgData name="Juan Valer" userId="696e5383-70ba-4313-b7c8-4c7c82a5837e" providerId="ADAL" clId="{CD3CD7B1-9F99-4F8E-8350-3C7A7B6AE95B}" dt="2021-02-01T11:58:36.419" v="738" actId="20577"/>
        <pc:sldMkLst>
          <pc:docMk/>
          <pc:sldMk cId="1434405049" sldId="311"/>
        </pc:sldMkLst>
        <pc:spChg chg="mod">
          <ac:chgData name="Juan Valer" userId="696e5383-70ba-4313-b7c8-4c7c82a5837e" providerId="ADAL" clId="{CD3CD7B1-9F99-4F8E-8350-3C7A7B6AE95B}" dt="2021-02-01T11:58:36.419" v="738" actId="20577"/>
          <ac:spMkLst>
            <pc:docMk/>
            <pc:sldMk cId="1434405049" sldId="311"/>
            <ac:spMk id="2" creationId="{50F904E8-1FA1-4734-B571-10547B10A761}"/>
          </ac:spMkLst>
        </pc:spChg>
      </pc:sldChg>
      <pc:sldChg chg="add del">
        <pc:chgData name="Juan Valer" userId="696e5383-70ba-4313-b7c8-4c7c82a5837e" providerId="ADAL" clId="{CD3CD7B1-9F99-4F8E-8350-3C7A7B6AE95B}" dt="2021-02-01T11:51:35.347" v="658" actId="2890"/>
        <pc:sldMkLst>
          <pc:docMk/>
          <pc:sldMk cId="3697843477" sldId="311"/>
        </pc:sldMkLst>
      </pc:sldChg>
      <pc:sldChg chg="modSp add mod">
        <pc:chgData name="Juan Valer" userId="696e5383-70ba-4313-b7c8-4c7c82a5837e" providerId="ADAL" clId="{CD3CD7B1-9F99-4F8E-8350-3C7A7B6AE95B}" dt="2021-02-01T11:58:26.496" v="735" actId="5793"/>
        <pc:sldMkLst>
          <pc:docMk/>
          <pc:sldMk cId="1432767851" sldId="312"/>
        </pc:sldMkLst>
        <pc:spChg chg="mod">
          <ac:chgData name="Juan Valer" userId="696e5383-70ba-4313-b7c8-4c7c82a5837e" providerId="ADAL" clId="{CD3CD7B1-9F99-4F8E-8350-3C7A7B6AE95B}" dt="2021-02-01T11:58:26.496" v="735" actId="5793"/>
          <ac:spMkLst>
            <pc:docMk/>
            <pc:sldMk cId="1432767851" sldId="312"/>
            <ac:spMk id="2" creationId="{50F904E8-1FA1-4734-B571-10547B10A761}"/>
          </ac:spMkLst>
        </pc:spChg>
      </pc:sldChg>
      <pc:sldChg chg="addSp modSp add mod">
        <pc:chgData name="Juan Valer" userId="696e5383-70ba-4313-b7c8-4c7c82a5837e" providerId="ADAL" clId="{CD3CD7B1-9F99-4F8E-8350-3C7A7B6AE95B}" dt="2021-02-01T11:59:58.952" v="767"/>
        <pc:sldMkLst>
          <pc:docMk/>
          <pc:sldMk cId="4020169976" sldId="313"/>
        </pc:sldMkLst>
        <pc:spChg chg="mod">
          <ac:chgData name="Juan Valer" userId="696e5383-70ba-4313-b7c8-4c7c82a5837e" providerId="ADAL" clId="{CD3CD7B1-9F99-4F8E-8350-3C7A7B6AE95B}" dt="2021-02-01T11:59:54.614" v="766" actId="6549"/>
          <ac:spMkLst>
            <pc:docMk/>
            <pc:sldMk cId="4020169976" sldId="313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1:59:58.952" v="767"/>
          <ac:picMkLst>
            <pc:docMk/>
            <pc:sldMk cId="4020169976" sldId="313"/>
            <ac:picMk id="3" creationId="{57C72CAE-F231-41AC-864D-C9885EE23379}"/>
          </ac:picMkLst>
        </pc:picChg>
      </pc:sldChg>
      <pc:sldChg chg="addSp delSp modSp add mod">
        <pc:chgData name="Juan Valer" userId="696e5383-70ba-4313-b7c8-4c7c82a5837e" providerId="ADAL" clId="{CD3CD7B1-9F99-4F8E-8350-3C7A7B6AE95B}" dt="2021-02-01T13:19:22.025" v="848" actId="1035"/>
        <pc:sldMkLst>
          <pc:docMk/>
          <pc:sldMk cId="176884985" sldId="314"/>
        </pc:sldMkLst>
        <pc:spChg chg="mod">
          <ac:chgData name="Juan Valer" userId="696e5383-70ba-4313-b7c8-4c7c82a5837e" providerId="ADAL" clId="{CD3CD7B1-9F99-4F8E-8350-3C7A7B6AE95B}" dt="2021-02-01T13:18:31.481" v="831" actId="20577"/>
          <ac:spMkLst>
            <pc:docMk/>
            <pc:sldMk cId="176884985" sldId="314"/>
            <ac:spMk id="2" creationId="{50F904E8-1FA1-4734-B571-10547B10A761}"/>
          </ac:spMkLst>
        </pc:spChg>
        <pc:picChg chg="del">
          <ac:chgData name="Juan Valer" userId="696e5383-70ba-4313-b7c8-4c7c82a5837e" providerId="ADAL" clId="{CD3CD7B1-9F99-4F8E-8350-3C7A7B6AE95B}" dt="2021-02-01T13:17:08.741" v="769" actId="478"/>
          <ac:picMkLst>
            <pc:docMk/>
            <pc:sldMk cId="176884985" sldId="314"/>
            <ac:picMk id="3" creationId="{57C72CAE-F231-41AC-864D-C9885EE23379}"/>
          </ac:picMkLst>
        </pc:picChg>
        <pc:picChg chg="add mod">
          <ac:chgData name="Juan Valer" userId="696e5383-70ba-4313-b7c8-4c7c82a5837e" providerId="ADAL" clId="{CD3CD7B1-9F99-4F8E-8350-3C7A7B6AE95B}" dt="2021-02-01T13:19:22.025" v="848" actId="1035"/>
          <ac:picMkLst>
            <pc:docMk/>
            <pc:sldMk cId="176884985" sldId="314"/>
            <ac:picMk id="4" creationId="{998FCCBC-E230-45B3-9A81-114D71487060}"/>
          </ac:picMkLst>
        </pc:picChg>
      </pc:sldChg>
      <pc:sldChg chg="addSp modSp add mod">
        <pc:chgData name="Juan Valer" userId="696e5383-70ba-4313-b7c8-4c7c82a5837e" providerId="ADAL" clId="{CD3CD7B1-9F99-4F8E-8350-3C7A7B6AE95B}" dt="2021-02-01T13:22:58.619" v="918" actId="20577"/>
        <pc:sldMkLst>
          <pc:docMk/>
          <pc:sldMk cId="2527296224" sldId="315"/>
        </pc:sldMkLst>
        <pc:spChg chg="mod">
          <ac:chgData name="Juan Valer" userId="696e5383-70ba-4313-b7c8-4c7c82a5837e" providerId="ADAL" clId="{CD3CD7B1-9F99-4F8E-8350-3C7A7B6AE95B}" dt="2021-02-01T13:22:58.619" v="918" actId="20577"/>
          <ac:spMkLst>
            <pc:docMk/>
            <pc:sldMk cId="2527296224" sldId="315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3:22:42.521" v="890" actId="1038"/>
          <ac:picMkLst>
            <pc:docMk/>
            <pc:sldMk cId="2527296224" sldId="315"/>
            <ac:picMk id="3" creationId="{89FEB826-2656-421A-90B6-A7293CE6ACB7}"/>
          </ac:picMkLst>
        </pc:picChg>
      </pc:sldChg>
      <pc:sldChg chg="addSp modSp add mod">
        <pc:chgData name="Juan Valer" userId="696e5383-70ba-4313-b7c8-4c7c82a5837e" providerId="ADAL" clId="{CD3CD7B1-9F99-4F8E-8350-3C7A7B6AE95B}" dt="2021-02-01T13:24:19.136" v="1006" actId="1037"/>
        <pc:sldMkLst>
          <pc:docMk/>
          <pc:sldMk cId="2960335649" sldId="316"/>
        </pc:sldMkLst>
        <pc:spChg chg="mod">
          <ac:chgData name="Juan Valer" userId="696e5383-70ba-4313-b7c8-4c7c82a5837e" providerId="ADAL" clId="{CD3CD7B1-9F99-4F8E-8350-3C7A7B6AE95B}" dt="2021-02-01T13:24:13.956" v="990" actId="14100"/>
          <ac:spMkLst>
            <pc:docMk/>
            <pc:sldMk cId="2960335649" sldId="316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3:24:19.136" v="1006" actId="1037"/>
          <ac:picMkLst>
            <pc:docMk/>
            <pc:sldMk cId="2960335649" sldId="316"/>
            <ac:picMk id="3" creationId="{194BB81B-8E39-45CB-AA24-71ABB5B2C39B}"/>
          </ac:picMkLst>
        </pc:picChg>
      </pc:sldChg>
      <pc:sldChg chg="addSp modSp add mod">
        <pc:chgData name="Juan Valer" userId="696e5383-70ba-4313-b7c8-4c7c82a5837e" providerId="ADAL" clId="{CD3CD7B1-9F99-4F8E-8350-3C7A7B6AE95B}" dt="2021-02-01T13:35:15.614" v="1113" actId="1076"/>
        <pc:sldMkLst>
          <pc:docMk/>
          <pc:sldMk cId="897395412" sldId="317"/>
        </pc:sldMkLst>
        <pc:spChg chg="mod">
          <ac:chgData name="Juan Valer" userId="696e5383-70ba-4313-b7c8-4c7c82a5837e" providerId="ADAL" clId="{CD3CD7B1-9F99-4F8E-8350-3C7A7B6AE95B}" dt="2021-02-01T13:33:41.602" v="1111" actId="20577"/>
          <ac:spMkLst>
            <pc:docMk/>
            <pc:sldMk cId="897395412" sldId="317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3:35:15.614" v="1113" actId="1076"/>
          <ac:picMkLst>
            <pc:docMk/>
            <pc:sldMk cId="897395412" sldId="317"/>
            <ac:picMk id="3" creationId="{C328801C-DA88-4928-8B13-FEA54F9AE6AE}"/>
          </ac:picMkLst>
        </pc:picChg>
        <pc:picChg chg="add mod">
          <ac:chgData name="Juan Valer" userId="696e5383-70ba-4313-b7c8-4c7c82a5837e" providerId="ADAL" clId="{CD3CD7B1-9F99-4F8E-8350-3C7A7B6AE95B}" dt="2021-02-01T13:35:15.614" v="1113" actId="1076"/>
          <ac:picMkLst>
            <pc:docMk/>
            <pc:sldMk cId="897395412" sldId="317"/>
            <ac:picMk id="4" creationId="{E5A3B486-4ED7-486E-A244-CD26145995F5}"/>
          </ac:picMkLst>
        </pc:picChg>
      </pc:sldChg>
      <pc:sldChg chg="add del">
        <pc:chgData name="Juan Valer" userId="696e5383-70ba-4313-b7c8-4c7c82a5837e" providerId="ADAL" clId="{CD3CD7B1-9F99-4F8E-8350-3C7A7B6AE95B}" dt="2021-02-01T13:35:37.936" v="1115" actId="47"/>
        <pc:sldMkLst>
          <pc:docMk/>
          <pc:sldMk cId="961058174" sldId="318"/>
        </pc:sldMkLst>
      </pc:sldChg>
      <pc:sldChg chg="addSp delSp modSp add mod">
        <pc:chgData name="Juan Valer" userId="696e5383-70ba-4313-b7c8-4c7c82a5837e" providerId="ADAL" clId="{CD3CD7B1-9F99-4F8E-8350-3C7A7B6AE95B}" dt="2021-02-01T13:37:26.242" v="1189" actId="478"/>
        <pc:sldMkLst>
          <pc:docMk/>
          <pc:sldMk cId="3282480834" sldId="319"/>
        </pc:sldMkLst>
        <pc:spChg chg="del mod">
          <ac:chgData name="Juan Valer" userId="696e5383-70ba-4313-b7c8-4c7c82a5837e" providerId="ADAL" clId="{CD3CD7B1-9F99-4F8E-8350-3C7A7B6AE95B}" dt="2021-02-01T13:37:26.242" v="1189" actId="478"/>
          <ac:spMkLst>
            <pc:docMk/>
            <pc:sldMk cId="3282480834" sldId="319"/>
            <ac:spMk id="2" creationId="{50F904E8-1FA1-4734-B571-10547B10A761}"/>
          </ac:spMkLst>
        </pc:spChg>
        <pc:picChg chg="add mod ord">
          <ac:chgData name="Juan Valer" userId="696e5383-70ba-4313-b7c8-4c7c82a5837e" providerId="ADAL" clId="{CD3CD7B1-9F99-4F8E-8350-3C7A7B6AE95B}" dt="2021-02-01T13:37:23.604" v="1188" actId="167"/>
          <ac:picMkLst>
            <pc:docMk/>
            <pc:sldMk cId="3282480834" sldId="319"/>
            <ac:picMk id="3" creationId="{465D807F-00E8-41A5-B7B7-54F526D13414}"/>
          </ac:picMkLst>
        </pc:picChg>
      </pc:sldChg>
      <pc:sldChg chg="addSp delSp modSp add mod">
        <pc:chgData name="Juan Valer" userId="696e5383-70ba-4313-b7c8-4c7c82a5837e" providerId="ADAL" clId="{CD3CD7B1-9F99-4F8E-8350-3C7A7B6AE95B}" dt="2021-02-01T13:35:47.744" v="1119" actId="1076"/>
        <pc:sldMkLst>
          <pc:docMk/>
          <pc:sldMk cId="394085327" sldId="320"/>
        </pc:sldMkLst>
        <pc:picChg chg="del">
          <ac:chgData name="Juan Valer" userId="696e5383-70ba-4313-b7c8-4c7c82a5837e" providerId="ADAL" clId="{CD3CD7B1-9F99-4F8E-8350-3C7A7B6AE95B}" dt="2021-02-01T13:35:44.658" v="1116" actId="478"/>
          <ac:picMkLst>
            <pc:docMk/>
            <pc:sldMk cId="394085327" sldId="320"/>
            <ac:picMk id="3" creationId="{C328801C-DA88-4928-8B13-FEA54F9AE6AE}"/>
          </ac:picMkLst>
        </pc:picChg>
        <pc:picChg chg="del">
          <ac:chgData name="Juan Valer" userId="696e5383-70ba-4313-b7c8-4c7c82a5837e" providerId="ADAL" clId="{CD3CD7B1-9F99-4F8E-8350-3C7A7B6AE95B}" dt="2021-02-01T13:35:44.658" v="1116" actId="478"/>
          <ac:picMkLst>
            <pc:docMk/>
            <pc:sldMk cId="394085327" sldId="320"/>
            <ac:picMk id="4" creationId="{E5A3B486-4ED7-486E-A244-CD26145995F5}"/>
          </ac:picMkLst>
        </pc:picChg>
        <pc:picChg chg="add mod">
          <ac:chgData name="Juan Valer" userId="696e5383-70ba-4313-b7c8-4c7c82a5837e" providerId="ADAL" clId="{CD3CD7B1-9F99-4F8E-8350-3C7A7B6AE95B}" dt="2021-02-01T13:35:47.744" v="1119" actId="1076"/>
          <ac:picMkLst>
            <pc:docMk/>
            <pc:sldMk cId="394085327" sldId="320"/>
            <ac:picMk id="5" creationId="{3FEDC33B-3BB5-4A57-B182-54CAD068A741}"/>
          </ac:picMkLst>
        </pc:picChg>
      </pc:sldChg>
      <pc:sldChg chg="addSp modSp add mod">
        <pc:chgData name="Juan Valer" userId="696e5383-70ba-4313-b7c8-4c7c82a5837e" providerId="ADAL" clId="{CD3CD7B1-9F99-4F8E-8350-3C7A7B6AE95B}" dt="2021-02-01T13:47:37.765" v="1212" actId="1076"/>
        <pc:sldMkLst>
          <pc:docMk/>
          <pc:sldMk cId="1719114868" sldId="321"/>
        </pc:sldMkLst>
        <pc:spChg chg="mod">
          <ac:chgData name="Juan Valer" userId="696e5383-70ba-4313-b7c8-4c7c82a5837e" providerId="ADAL" clId="{CD3CD7B1-9F99-4F8E-8350-3C7A7B6AE95B}" dt="2021-02-01T13:47:33.173" v="1210" actId="20577"/>
          <ac:spMkLst>
            <pc:docMk/>
            <pc:sldMk cId="1719114868" sldId="321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3:47:37.765" v="1212" actId="1076"/>
          <ac:picMkLst>
            <pc:docMk/>
            <pc:sldMk cId="1719114868" sldId="321"/>
            <ac:picMk id="3" creationId="{B4023CA7-F399-4184-95EE-6371E5C7A2AB}"/>
          </ac:picMkLst>
        </pc:picChg>
      </pc:sldChg>
      <pc:sldChg chg="delSp modSp add mod ord">
        <pc:chgData name="Juan Valer" userId="696e5383-70ba-4313-b7c8-4c7c82a5837e" providerId="ADAL" clId="{CD3CD7B1-9F99-4F8E-8350-3C7A7B6AE95B}" dt="2021-02-01T13:37:18.371" v="1187"/>
        <pc:sldMkLst>
          <pc:docMk/>
          <pc:sldMk cId="2235310009" sldId="322"/>
        </pc:sldMkLst>
        <pc:spChg chg="mod">
          <ac:chgData name="Juan Valer" userId="696e5383-70ba-4313-b7c8-4c7c82a5837e" providerId="ADAL" clId="{CD3CD7B1-9F99-4F8E-8350-3C7A7B6AE95B}" dt="2021-02-01T13:37:14.429" v="1185" actId="1035"/>
          <ac:spMkLst>
            <pc:docMk/>
            <pc:sldMk cId="2235310009" sldId="322"/>
            <ac:spMk id="2" creationId="{50F904E8-1FA1-4734-B571-10547B10A761}"/>
          </ac:spMkLst>
        </pc:spChg>
        <pc:picChg chg="del">
          <ac:chgData name="Juan Valer" userId="696e5383-70ba-4313-b7c8-4c7c82a5837e" providerId="ADAL" clId="{CD3CD7B1-9F99-4F8E-8350-3C7A7B6AE95B}" dt="2021-02-01T13:37:10.034" v="1144" actId="478"/>
          <ac:picMkLst>
            <pc:docMk/>
            <pc:sldMk cId="2235310009" sldId="322"/>
            <ac:picMk id="3" creationId="{465D807F-00E8-41A5-B7B7-54F526D13414}"/>
          </ac:picMkLst>
        </pc:picChg>
      </pc:sldChg>
      <pc:sldChg chg="modSp add mod ord">
        <pc:chgData name="Juan Valer" userId="696e5383-70ba-4313-b7c8-4c7c82a5837e" providerId="ADAL" clId="{CD3CD7B1-9F99-4F8E-8350-3C7A7B6AE95B}" dt="2021-02-01T15:18:27.596" v="1227" actId="20577"/>
        <pc:sldMkLst>
          <pc:docMk/>
          <pc:sldMk cId="3666715913" sldId="323"/>
        </pc:sldMkLst>
        <pc:spChg chg="mod">
          <ac:chgData name="Juan Valer" userId="696e5383-70ba-4313-b7c8-4c7c82a5837e" providerId="ADAL" clId="{CD3CD7B1-9F99-4F8E-8350-3C7A7B6AE95B}" dt="2021-02-01T15:18:27.596" v="1227" actId="20577"/>
          <ac:spMkLst>
            <pc:docMk/>
            <pc:sldMk cId="3666715913" sldId="323"/>
            <ac:spMk id="2" creationId="{50F904E8-1FA1-4734-B571-10547B10A761}"/>
          </ac:spMkLst>
        </pc:spChg>
      </pc:sldChg>
      <pc:sldChg chg="modSp add mod ord">
        <pc:chgData name="Juan Valer" userId="696e5383-70ba-4313-b7c8-4c7c82a5837e" providerId="ADAL" clId="{CD3CD7B1-9F99-4F8E-8350-3C7A7B6AE95B}" dt="2021-02-01T15:19:15.849" v="1246" actId="12"/>
        <pc:sldMkLst>
          <pc:docMk/>
          <pc:sldMk cId="2518799664" sldId="324"/>
        </pc:sldMkLst>
        <pc:spChg chg="mod">
          <ac:chgData name="Juan Valer" userId="696e5383-70ba-4313-b7c8-4c7c82a5837e" providerId="ADAL" clId="{CD3CD7B1-9F99-4F8E-8350-3C7A7B6AE95B}" dt="2021-02-01T15:19:15.849" v="1246" actId="12"/>
          <ac:spMkLst>
            <pc:docMk/>
            <pc:sldMk cId="2518799664" sldId="324"/>
            <ac:spMk id="2" creationId="{50F904E8-1FA1-4734-B571-10547B10A761}"/>
          </ac:spMkLst>
        </pc:spChg>
      </pc:sldChg>
      <pc:sldChg chg="addSp modSp add mod modAnim">
        <pc:chgData name="Juan Valer" userId="696e5383-70ba-4313-b7c8-4c7c82a5837e" providerId="ADAL" clId="{CD3CD7B1-9F99-4F8E-8350-3C7A7B6AE95B}" dt="2021-02-01T15:20:39.255" v="1310" actId="404"/>
        <pc:sldMkLst>
          <pc:docMk/>
          <pc:sldMk cId="2499160009" sldId="325"/>
        </pc:sldMkLst>
        <pc:spChg chg="mod">
          <ac:chgData name="Juan Valer" userId="696e5383-70ba-4313-b7c8-4c7c82a5837e" providerId="ADAL" clId="{CD3CD7B1-9F99-4F8E-8350-3C7A7B6AE95B}" dt="2021-02-01T15:19:33.294" v="1250" actId="20577"/>
          <ac:spMkLst>
            <pc:docMk/>
            <pc:sldMk cId="2499160009" sldId="325"/>
            <ac:spMk id="2" creationId="{50F904E8-1FA1-4734-B571-10547B10A761}"/>
          </ac:spMkLst>
        </pc:spChg>
        <pc:spChg chg="add mod">
          <ac:chgData name="Juan Valer" userId="696e5383-70ba-4313-b7c8-4c7c82a5837e" providerId="ADAL" clId="{CD3CD7B1-9F99-4F8E-8350-3C7A7B6AE95B}" dt="2021-02-01T15:20:39.255" v="1310" actId="404"/>
          <ac:spMkLst>
            <pc:docMk/>
            <pc:sldMk cId="2499160009" sldId="325"/>
            <ac:spMk id="4" creationId="{023DB9AE-323D-4697-9751-FABAF3597E4F}"/>
          </ac:spMkLst>
        </pc:spChg>
        <pc:spChg chg="add mod">
          <ac:chgData name="Juan Valer" userId="696e5383-70ba-4313-b7c8-4c7c82a5837e" providerId="ADAL" clId="{CD3CD7B1-9F99-4F8E-8350-3C7A7B6AE95B}" dt="2021-02-01T15:19:47.917" v="1302" actId="1035"/>
          <ac:spMkLst>
            <pc:docMk/>
            <pc:sldMk cId="2499160009" sldId="325"/>
            <ac:spMk id="5" creationId="{2222FB75-49D6-4A28-93B7-74BAD099CCF3}"/>
          </ac:spMkLst>
        </pc:spChg>
        <pc:picChg chg="add mod">
          <ac:chgData name="Juan Valer" userId="696e5383-70ba-4313-b7c8-4c7c82a5837e" providerId="ADAL" clId="{CD3CD7B1-9F99-4F8E-8350-3C7A7B6AE95B}" dt="2021-02-01T15:19:47.917" v="1302" actId="1035"/>
          <ac:picMkLst>
            <pc:docMk/>
            <pc:sldMk cId="2499160009" sldId="325"/>
            <ac:picMk id="3" creationId="{607C601C-3D9B-4C2A-97E6-84CB9B91091C}"/>
          </ac:picMkLst>
        </pc:picChg>
      </pc:sldChg>
      <pc:sldChg chg="modSp add mod ord">
        <pc:chgData name="Juan Valer" userId="696e5383-70ba-4313-b7c8-4c7c82a5837e" providerId="ADAL" clId="{CD3CD7B1-9F99-4F8E-8350-3C7A7B6AE95B}" dt="2021-02-01T15:21:33.271" v="1328"/>
        <pc:sldMkLst>
          <pc:docMk/>
          <pc:sldMk cId="1927228321" sldId="326"/>
        </pc:sldMkLst>
        <pc:spChg chg="mod">
          <ac:chgData name="Juan Valer" userId="696e5383-70ba-4313-b7c8-4c7c82a5837e" providerId="ADAL" clId="{CD3CD7B1-9F99-4F8E-8350-3C7A7B6AE95B}" dt="2021-02-01T15:21:33.271" v="1328"/>
          <ac:spMkLst>
            <pc:docMk/>
            <pc:sldMk cId="1927228321" sldId="326"/>
            <ac:spMk id="2" creationId="{50F904E8-1FA1-4734-B571-10547B10A761}"/>
          </ac:spMkLst>
        </pc:spChg>
      </pc:sldChg>
      <pc:sldChg chg="modSp add mod ord">
        <pc:chgData name="Juan Valer" userId="696e5383-70ba-4313-b7c8-4c7c82a5837e" providerId="ADAL" clId="{CD3CD7B1-9F99-4F8E-8350-3C7A7B6AE95B}" dt="2021-02-01T15:22:35.741" v="1346" actId="20577"/>
        <pc:sldMkLst>
          <pc:docMk/>
          <pc:sldMk cId="3721418605" sldId="327"/>
        </pc:sldMkLst>
        <pc:spChg chg="mod">
          <ac:chgData name="Juan Valer" userId="696e5383-70ba-4313-b7c8-4c7c82a5837e" providerId="ADAL" clId="{CD3CD7B1-9F99-4F8E-8350-3C7A7B6AE95B}" dt="2021-02-01T15:22:35.741" v="1346" actId="20577"/>
          <ac:spMkLst>
            <pc:docMk/>
            <pc:sldMk cId="3721418605" sldId="327"/>
            <ac:spMk id="2" creationId="{F7026BF1-4BC5-4D5F-A496-7427D6B1B6A3}"/>
          </ac:spMkLst>
        </pc:spChg>
      </pc:sldChg>
      <pc:sldChg chg="modSp add mod ord">
        <pc:chgData name="Juan Valer" userId="696e5383-70ba-4313-b7c8-4c7c82a5837e" providerId="ADAL" clId="{CD3CD7B1-9F99-4F8E-8350-3C7A7B6AE95B}" dt="2021-02-01T15:23:06.727" v="1366"/>
        <pc:sldMkLst>
          <pc:docMk/>
          <pc:sldMk cId="1125965105" sldId="328"/>
        </pc:sldMkLst>
        <pc:spChg chg="mod">
          <ac:chgData name="Juan Valer" userId="696e5383-70ba-4313-b7c8-4c7c82a5837e" providerId="ADAL" clId="{CD3CD7B1-9F99-4F8E-8350-3C7A7B6AE95B}" dt="2021-02-01T15:23:06.727" v="1366"/>
          <ac:spMkLst>
            <pc:docMk/>
            <pc:sldMk cId="1125965105" sldId="328"/>
            <ac:spMk id="2" creationId="{50F904E8-1FA1-4734-B571-10547B10A761}"/>
          </ac:spMkLst>
        </pc:spChg>
      </pc:sldChg>
      <pc:sldChg chg="addSp modSp add mod">
        <pc:chgData name="Juan Valer" userId="696e5383-70ba-4313-b7c8-4c7c82a5837e" providerId="ADAL" clId="{CD3CD7B1-9F99-4F8E-8350-3C7A7B6AE95B}" dt="2021-02-01T15:27:18.801" v="1396" actId="20577"/>
        <pc:sldMkLst>
          <pc:docMk/>
          <pc:sldMk cId="677328655" sldId="329"/>
        </pc:sldMkLst>
        <pc:spChg chg="mod">
          <ac:chgData name="Juan Valer" userId="696e5383-70ba-4313-b7c8-4c7c82a5837e" providerId="ADAL" clId="{CD3CD7B1-9F99-4F8E-8350-3C7A7B6AE95B}" dt="2021-02-01T15:27:18.801" v="1396" actId="20577"/>
          <ac:spMkLst>
            <pc:docMk/>
            <pc:sldMk cId="677328655" sldId="329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5:24:14.469" v="1372" actId="1076"/>
          <ac:picMkLst>
            <pc:docMk/>
            <pc:sldMk cId="677328655" sldId="329"/>
            <ac:picMk id="3" creationId="{12086637-A3DB-4135-A741-57EE3C0F2E2E}"/>
          </ac:picMkLst>
        </pc:picChg>
      </pc:sldChg>
      <pc:sldChg chg="modSp add mod ord">
        <pc:chgData name="Juan Valer" userId="696e5383-70ba-4313-b7c8-4c7c82a5837e" providerId="ADAL" clId="{CD3CD7B1-9F99-4F8E-8350-3C7A7B6AE95B}" dt="2021-02-01T15:27:52.958" v="1402" actId="20577"/>
        <pc:sldMkLst>
          <pc:docMk/>
          <pc:sldMk cId="3149211173" sldId="330"/>
        </pc:sldMkLst>
        <pc:spChg chg="mod">
          <ac:chgData name="Juan Valer" userId="696e5383-70ba-4313-b7c8-4c7c82a5837e" providerId="ADAL" clId="{CD3CD7B1-9F99-4F8E-8350-3C7A7B6AE95B}" dt="2021-02-01T15:27:52.958" v="1402" actId="20577"/>
          <ac:spMkLst>
            <pc:docMk/>
            <pc:sldMk cId="3149211173" sldId="330"/>
            <ac:spMk id="2" creationId="{50F904E8-1FA1-4734-B571-10547B10A761}"/>
          </ac:spMkLst>
        </pc:spChg>
      </pc:sldChg>
      <pc:sldChg chg="modSp add mod ord">
        <pc:chgData name="Juan Valer" userId="696e5383-70ba-4313-b7c8-4c7c82a5837e" providerId="ADAL" clId="{CD3CD7B1-9F99-4F8E-8350-3C7A7B6AE95B}" dt="2021-02-01T15:25:06.686" v="1389" actId="20577"/>
        <pc:sldMkLst>
          <pc:docMk/>
          <pc:sldMk cId="3909013430" sldId="331"/>
        </pc:sldMkLst>
        <pc:spChg chg="mod">
          <ac:chgData name="Juan Valer" userId="696e5383-70ba-4313-b7c8-4c7c82a5837e" providerId="ADAL" clId="{CD3CD7B1-9F99-4F8E-8350-3C7A7B6AE95B}" dt="2021-02-01T15:25:06.686" v="1389" actId="20577"/>
          <ac:spMkLst>
            <pc:docMk/>
            <pc:sldMk cId="3909013430" sldId="331"/>
            <ac:spMk id="2" creationId="{F7026BF1-4BC5-4D5F-A496-7427D6B1B6A3}"/>
          </ac:spMkLst>
        </pc:spChg>
      </pc:sldChg>
      <pc:sldChg chg="modSp add mod">
        <pc:chgData name="Juan Valer" userId="696e5383-70ba-4313-b7c8-4c7c82a5837e" providerId="ADAL" clId="{CD3CD7B1-9F99-4F8E-8350-3C7A7B6AE95B}" dt="2021-02-01T15:27:57.442" v="1404" actId="5793"/>
        <pc:sldMkLst>
          <pc:docMk/>
          <pc:sldMk cId="3864631253" sldId="332"/>
        </pc:sldMkLst>
        <pc:spChg chg="mod">
          <ac:chgData name="Juan Valer" userId="696e5383-70ba-4313-b7c8-4c7c82a5837e" providerId="ADAL" clId="{CD3CD7B1-9F99-4F8E-8350-3C7A7B6AE95B}" dt="2021-02-01T15:27:57.442" v="1404" actId="5793"/>
          <ac:spMkLst>
            <pc:docMk/>
            <pc:sldMk cId="3864631253" sldId="332"/>
            <ac:spMk id="2" creationId="{50F904E8-1FA1-4734-B571-10547B10A761}"/>
          </ac:spMkLst>
        </pc:spChg>
      </pc:sldChg>
      <pc:sldChg chg="addSp modSp add mod modAnim">
        <pc:chgData name="Juan Valer" userId="696e5383-70ba-4313-b7c8-4c7c82a5837e" providerId="ADAL" clId="{CD3CD7B1-9F99-4F8E-8350-3C7A7B6AE95B}" dt="2021-02-01T15:35:08.085" v="1449"/>
        <pc:sldMkLst>
          <pc:docMk/>
          <pc:sldMk cId="2370192397" sldId="333"/>
        </pc:sldMkLst>
        <pc:spChg chg="mod">
          <ac:chgData name="Juan Valer" userId="696e5383-70ba-4313-b7c8-4c7c82a5837e" providerId="ADAL" clId="{CD3CD7B1-9F99-4F8E-8350-3C7A7B6AE95B}" dt="2021-02-01T15:31:55.500" v="1429" actId="5793"/>
          <ac:spMkLst>
            <pc:docMk/>
            <pc:sldMk cId="2370192397" sldId="333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5:34:35.415" v="1436" actId="167"/>
          <ac:picMkLst>
            <pc:docMk/>
            <pc:sldMk cId="2370192397" sldId="333"/>
            <ac:picMk id="3" creationId="{94113511-F06C-4FDA-BFF7-4F977B743F9E}"/>
          </ac:picMkLst>
        </pc:picChg>
        <pc:picChg chg="add mod">
          <ac:chgData name="Juan Valer" userId="696e5383-70ba-4313-b7c8-4c7c82a5837e" providerId="ADAL" clId="{CD3CD7B1-9F99-4F8E-8350-3C7A7B6AE95B}" dt="2021-02-01T15:34:51.460" v="1447" actId="1037"/>
          <ac:picMkLst>
            <pc:docMk/>
            <pc:sldMk cId="2370192397" sldId="333"/>
            <ac:picMk id="4" creationId="{92E00514-F283-4A23-85F4-1EDE2F9AA8B2}"/>
          </ac:picMkLst>
        </pc:picChg>
      </pc:sldChg>
      <pc:sldChg chg="addSp modSp add mod ord">
        <pc:chgData name="Juan Valer" userId="696e5383-70ba-4313-b7c8-4c7c82a5837e" providerId="ADAL" clId="{CD3CD7B1-9F99-4F8E-8350-3C7A7B6AE95B}" dt="2021-02-01T15:37:15.415" v="1509" actId="1076"/>
        <pc:sldMkLst>
          <pc:docMk/>
          <pc:sldMk cId="1568295558" sldId="334"/>
        </pc:sldMkLst>
        <pc:spChg chg="mod">
          <ac:chgData name="Juan Valer" userId="696e5383-70ba-4313-b7c8-4c7c82a5837e" providerId="ADAL" clId="{CD3CD7B1-9F99-4F8E-8350-3C7A7B6AE95B}" dt="2021-02-01T15:37:08.705" v="1507" actId="14100"/>
          <ac:spMkLst>
            <pc:docMk/>
            <pc:sldMk cId="1568295558" sldId="334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5:37:15.415" v="1509" actId="1076"/>
          <ac:picMkLst>
            <pc:docMk/>
            <pc:sldMk cId="1568295558" sldId="334"/>
            <ac:picMk id="3" creationId="{8394A4C8-BEE5-4CF8-92EC-DA4FD83DAB5E}"/>
          </ac:picMkLst>
        </pc:picChg>
      </pc:sldChg>
      <pc:sldChg chg="addSp delSp modSp add mod modAnim">
        <pc:chgData name="Juan Valer" userId="696e5383-70ba-4313-b7c8-4c7c82a5837e" providerId="ADAL" clId="{CD3CD7B1-9F99-4F8E-8350-3C7A7B6AE95B}" dt="2021-02-01T15:42:46.596" v="1547" actId="207"/>
        <pc:sldMkLst>
          <pc:docMk/>
          <pc:sldMk cId="4125724919" sldId="335"/>
        </pc:sldMkLst>
        <pc:spChg chg="mod">
          <ac:chgData name="Juan Valer" userId="696e5383-70ba-4313-b7c8-4c7c82a5837e" providerId="ADAL" clId="{CD3CD7B1-9F99-4F8E-8350-3C7A7B6AE95B}" dt="2021-02-01T15:42:46.596" v="1547" actId="207"/>
          <ac:spMkLst>
            <pc:docMk/>
            <pc:sldMk cId="4125724919" sldId="335"/>
            <ac:spMk id="2" creationId="{50F904E8-1FA1-4734-B571-10547B10A761}"/>
          </ac:spMkLst>
        </pc:spChg>
        <pc:picChg chg="del">
          <ac:chgData name="Juan Valer" userId="696e5383-70ba-4313-b7c8-4c7c82a5837e" providerId="ADAL" clId="{CD3CD7B1-9F99-4F8E-8350-3C7A7B6AE95B}" dt="2021-02-01T15:38:37.370" v="1518" actId="478"/>
          <ac:picMkLst>
            <pc:docMk/>
            <pc:sldMk cId="4125724919" sldId="335"/>
            <ac:picMk id="3" creationId="{8394A4C8-BEE5-4CF8-92EC-DA4FD83DAB5E}"/>
          </ac:picMkLst>
        </pc:picChg>
        <pc:picChg chg="add del mod">
          <ac:chgData name="Juan Valer" userId="696e5383-70ba-4313-b7c8-4c7c82a5837e" providerId="ADAL" clId="{CD3CD7B1-9F99-4F8E-8350-3C7A7B6AE95B}" dt="2021-02-01T15:39:31.851" v="1524" actId="478"/>
          <ac:picMkLst>
            <pc:docMk/>
            <pc:sldMk cId="4125724919" sldId="335"/>
            <ac:picMk id="4" creationId="{889D94D7-2060-4581-8D08-0A8E14EDEED6}"/>
          </ac:picMkLst>
        </pc:picChg>
        <pc:picChg chg="add mod">
          <ac:chgData name="Juan Valer" userId="696e5383-70ba-4313-b7c8-4c7c82a5837e" providerId="ADAL" clId="{CD3CD7B1-9F99-4F8E-8350-3C7A7B6AE95B}" dt="2021-02-01T15:38:52.487" v="1522" actId="1076"/>
          <ac:picMkLst>
            <pc:docMk/>
            <pc:sldMk cId="4125724919" sldId="335"/>
            <ac:picMk id="5" creationId="{DC2E69B2-3342-46BF-9229-01830FEEC26B}"/>
          </ac:picMkLst>
        </pc:picChg>
      </pc:sldChg>
      <pc:sldChg chg="addSp delSp modSp add mod modAnim">
        <pc:chgData name="Juan Valer" userId="696e5383-70ba-4313-b7c8-4c7c82a5837e" providerId="ADAL" clId="{CD3CD7B1-9F99-4F8E-8350-3C7A7B6AE95B}" dt="2021-02-01T15:43:02.031" v="1550" actId="1076"/>
        <pc:sldMkLst>
          <pc:docMk/>
          <pc:sldMk cId="2608055268" sldId="336"/>
        </pc:sldMkLst>
        <pc:spChg chg="mod">
          <ac:chgData name="Juan Valer" userId="696e5383-70ba-4313-b7c8-4c7c82a5837e" providerId="ADAL" clId="{CD3CD7B1-9F99-4F8E-8350-3C7A7B6AE95B}" dt="2021-02-01T15:42:38.817" v="1546" actId="207"/>
          <ac:spMkLst>
            <pc:docMk/>
            <pc:sldMk cId="2608055268" sldId="336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5:43:02.031" v="1550" actId="1076"/>
          <ac:picMkLst>
            <pc:docMk/>
            <pc:sldMk cId="2608055268" sldId="336"/>
            <ac:picMk id="4" creationId="{9DD908CD-340E-4B14-8AD1-A1F42989899A}"/>
          </ac:picMkLst>
        </pc:picChg>
        <pc:picChg chg="del">
          <ac:chgData name="Juan Valer" userId="696e5383-70ba-4313-b7c8-4c7c82a5837e" providerId="ADAL" clId="{CD3CD7B1-9F99-4F8E-8350-3C7A7B6AE95B}" dt="2021-02-01T15:42:51.512" v="1548" actId="478"/>
          <ac:picMkLst>
            <pc:docMk/>
            <pc:sldMk cId="2608055268" sldId="336"/>
            <ac:picMk id="5" creationId="{DC2E69B2-3342-46BF-9229-01830FEEC26B}"/>
          </ac:picMkLst>
        </pc:picChg>
      </pc:sldChg>
      <pc:sldChg chg="addSp delSp modSp add mod modAnim">
        <pc:chgData name="Juan Valer" userId="696e5383-70ba-4313-b7c8-4c7c82a5837e" providerId="ADAL" clId="{CD3CD7B1-9F99-4F8E-8350-3C7A7B6AE95B}" dt="2021-02-01T15:47:26.947" v="1584" actId="14100"/>
        <pc:sldMkLst>
          <pc:docMk/>
          <pc:sldMk cId="4276862879" sldId="337"/>
        </pc:sldMkLst>
        <pc:spChg chg="mod">
          <ac:chgData name="Juan Valer" userId="696e5383-70ba-4313-b7c8-4c7c82a5837e" providerId="ADAL" clId="{CD3CD7B1-9F99-4F8E-8350-3C7A7B6AE95B}" dt="2021-02-01T15:47:26.947" v="1584" actId="14100"/>
          <ac:spMkLst>
            <pc:docMk/>
            <pc:sldMk cId="4276862879" sldId="337"/>
            <ac:spMk id="2" creationId="{50F904E8-1FA1-4734-B571-10547B10A761}"/>
          </ac:spMkLst>
        </pc:spChg>
        <pc:picChg chg="add del">
          <ac:chgData name="Juan Valer" userId="696e5383-70ba-4313-b7c8-4c7c82a5837e" providerId="ADAL" clId="{CD3CD7B1-9F99-4F8E-8350-3C7A7B6AE95B}" dt="2021-02-01T15:46:02.786" v="1574" actId="478"/>
          <ac:picMkLst>
            <pc:docMk/>
            <pc:sldMk cId="4276862879" sldId="337"/>
            <ac:picMk id="4" creationId="{9DD908CD-340E-4B14-8AD1-A1F42989899A}"/>
          </ac:picMkLst>
        </pc:picChg>
        <pc:picChg chg="add del mod">
          <ac:chgData name="Juan Valer" userId="696e5383-70ba-4313-b7c8-4c7c82a5837e" providerId="ADAL" clId="{CD3CD7B1-9F99-4F8E-8350-3C7A7B6AE95B}" dt="2021-02-01T15:47:24.523" v="1583" actId="478"/>
          <ac:picMkLst>
            <pc:docMk/>
            <pc:sldMk cId="4276862879" sldId="337"/>
            <ac:picMk id="5" creationId="{CDACC759-5115-4059-BF42-560C4F231B8C}"/>
          </ac:picMkLst>
        </pc:picChg>
      </pc:sldChg>
      <pc:sldChg chg="modSp add mod">
        <pc:chgData name="Juan Valer" userId="696e5383-70ba-4313-b7c8-4c7c82a5837e" providerId="ADAL" clId="{CD3CD7B1-9F99-4F8E-8350-3C7A7B6AE95B}" dt="2021-02-01T15:47:37.539" v="1586" actId="1076"/>
        <pc:sldMkLst>
          <pc:docMk/>
          <pc:sldMk cId="1364823988" sldId="338"/>
        </pc:sldMkLst>
        <pc:spChg chg="mod">
          <ac:chgData name="Juan Valer" userId="696e5383-70ba-4313-b7c8-4c7c82a5837e" providerId="ADAL" clId="{CD3CD7B1-9F99-4F8E-8350-3C7A7B6AE95B}" dt="2021-02-01T15:47:32.295" v="1585" actId="20577"/>
          <ac:spMkLst>
            <pc:docMk/>
            <pc:sldMk cId="1364823988" sldId="338"/>
            <ac:spMk id="2" creationId="{50F904E8-1FA1-4734-B571-10547B10A761}"/>
          </ac:spMkLst>
        </pc:spChg>
        <pc:picChg chg="mod">
          <ac:chgData name="Juan Valer" userId="696e5383-70ba-4313-b7c8-4c7c82a5837e" providerId="ADAL" clId="{CD3CD7B1-9F99-4F8E-8350-3C7A7B6AE95B}" dt="2021-02-01T15:47:37.539" v="1586" actId="1076"/>
          <ac:picMkLst>
            <pc:docMk/>
            <pc:sldMk cId="1364823988" sldId="338"/>
            <ac:picMk id="5" creationId="{CDACC759-5115-4059-BF42-560C4F231B8C}"/>
          </ac:picMkLst>
        </pc:picChg>
      </pc:sldChg>
      <pc:sldChg chg="modSp add mod ord">
        <pc:chgData name="Juan Valer" userId="696e5383-70ba-4313-b7c8-4c7c82a5837e" providerId="ADAL" clId="{CD3CD7B1-9F99-4F8E-8350-3C7A7B6AE95B}" dt="2021-02-01T15:49:29.953" v="1679" actId="5793"/>
        <pc:sldMkLst>
          <pc:docMk/>
          <pc:sldMk cId="406827973" sldId="339"/>
        </pc:sldMkLst>
        <pc:spChg chg="mod">
          <ac:chgData name="Juan Valer" userId="696e5383-70ba-4313-b7c8-4c7c82a5837e" providerId="ADAL" clId="{CD3CD7B1-9F99-4F8E-8350-3C7A7B6AE95B}" dt="2021-02-01T15:49:29.953" v="1679" actId="5793"/>
          <ac:spMkLst>
            <pc:docMk/>
            <pc:sldMk cId="406827973" sldId="339"/>
            <ac:spMk id="2" creationId="{50F904E8-1FA1-4734-B571-10547B10A761}"/>
          </ac:spMkLst>
        </pc:spChg>
      </pc:sldChg>
      <pc:sldChg chg="addSp delSp modSp add mod ord">
        <pc:chgData name="Juan Valer" userId="696e5383-70ba-4313-b7c8-4c7c82a5837e" providerId="ADAL" clId="{CD3CD7B1-9F99-4F8E-8350-3C7A7B6AE95B}" dt="2021-02-01T15:58:21.035" v="1749" actId="20577"/>
        <pc:sldMkLst>
          <pc:docMk/>
          <pc:sldMk cId="2111860899" sldId="340"/>
        </pc:sldMkLst>
        <pc:spChg chg="mod">
          <ac:chgData name="Juan Valer" userId="696e5383-70ba-4313-b7c8-4c7c82a5837e" providerId="ADAL" clId="{CD3CD7B1-9F99-4F8E-8350-3C7A7B6AE95B}" dt="2021-02-01T15:58:21.035" v="1749" actId="20577"/>
          <ac:spMkLst>
            <pc:docMk/>
            <pc:sldMk cId="2111860899" sldId="340"/>
            <ac:spMk id="2" creationId="{50F904E8-1FA1-4734-B571-10547B10A761}"/>
          </ac:spMkLst>
        </pc:spChg>
        <pc:picChg chg="add mod modCrop">
          <ac:chgData name="Juan Valer" userId="696e5383-70ba-4313-b7c8-4c7c82a5837e" providerId="ADAL" clId="{CD3CD7B1-9F99-4F8E-8350-3C7A7B6AE95B}" dt="2021-02-01T15:56:34.023" v="1738" actId="1076"/>
          <ac:picMkLst>
            <pc:docMk/>
            <pc:sldMk cId="2111860899" sldId="340"/>
            <ac:picMk id="4" creationId="{758613AD-F457-44CC-B18C-4D9F54B13B42}"/>
          </ac:picMkLst>
        </pc:picChg>
        <pc:picChg chg="del">
          <ac:chgData name="Juan Valer" userId="696e5383-70ba-4313-b7c8-4c7c82a5837e" providerId="ADAL" clId="{CD3CD7B1-9F99-4F8E-8350-3C7A7B6AE95B}" dt="2021-02-01T15:50:04.286" v="1702" actId="478"/>
          <ac:picMkLst>
            <pc:docMk/>
            <pc:sldMk cId="2111860899" sldId="340"/>
            <ac:picMk id="5" creationId="{CDACC759-5115-4059-BF42-560C4F231B8C}"/>
          </ac:picMkLst>
        </pc:picChg>
        <pc:picChg chg="add del mod ord">
          <ac:chgData name="Juan Valer" userId="696e5383-70ba-4313-b7c8-4c7c82a5837e" providerId="ADAL" clId="{CD3CD7B1-9F99-4F8E-8350-3C7A7B6AE95B}" dt="2021-02-01T15:56:33.766" v="1737"/>
          <ac:picMkLst>
            <pc:docMk/>
            <pc:sldMk cId="2111860899" sldId="340"/>
            <ac:picMk id="6" creationId="{07A9CE67-9643-4E34-96F6-28872D880A69}"/>
          </ac:picMkLst>
        </pc:picChg>
      </pc:sldChg>
      <pc:sldChg chg="addSp delSp modSp add mod">
        <pc:chgData name="Juan Valer" userId="696e5383-70ba-4313-b7c8-4c7c82a5837e" providerId="ADAL" clId="{CD3CD7B1-9F99-4F8E-8350-3C7A7B6AE95B}" dt="2021-02-01T15:56:36.743" v="1740" actId="732"/>
        <pc:sldMkLst>
          <pc:docMk/>
          <pc:sldMk cId="3923744675" sldId="341"/>
        </pc:sldMkLst>
        <pc:spChg chg="mod">
          <ac:chgData name="Juan Valer" userId="696e5383-70ba-4313-b7c8-4c7c82a5837e" providerId="ADAL" clId="{CD3CD7B1-9F99-4F8E-8350-3C7A7B6AE95B}" dt="2021-02-01T15:55:05.106" v="1716" actId="20577"/>
          <ac:spMkLst>
            <pc:docMk/>
            <pc:sldMk cId="3923744675" sldId="341"/>
            <ac:spMk id="2" creationId="{50F904E8-1FA1-4734-B571-10547B10A761}"/>
          </ac:spMkLst>
        </pc:spChg>
        <pc:picChg chg="del">
          <ac:chgData name="Juan Valer" userId="696e5383-70ba-4313-b7c8-4c7c82a5837e" providerId="ADAL" clId="{CD3CD7B1-9F99-4F8E-8350-3C7A7B6AE95B}" dt="2021-02-01T15:55:06.976" v="1717" actId="478"/>
          <ac:picMkLst>
            <pc:docMk/>
            <pc:sldMk cId="3923744675" sldId="341"/>
            <ac:picMk id="4" creationId="{758613AD-F457-44CC-B18C-4D9F54B13B42}"/>
          </ac:picMkLst>
        </pc:picChg>
        <pc:picChg chg="add mod modCrop">
          <ac:chgData name="Juan Valer" userId="696e5383-70ba-4313-b7c8-4c7c82a5837e" providerId="ADAL" clId="{CD3CD7B1-9F99-4F8E-8350-3C7A7B6AE95B}" dt="2021-02-01T15:56:36.743" v="1740" actId="732"/>
          <ac:picMkLst>
            <pc:docMk/>
            <pc:sldMk cId="3923744675" sldId="341"/>
            <ac:picMk id="5" creationId="{A22C134A-D9DE-46EC-871A-B5D3CA28E585}"/>
          </ac:picMkLst>
        </pc:picChg>
      </pc:sldChg>
      <pc:sldChg chg="addSp delSp modSp add mod">
        <pc:chgData name="Juan Valer" userId="696e5383-70ba-4313-b7c8-4c7c82a5837e" providerId="ADAL" clId="{CD3CD7B1-9F99-4F8E-8350-3C7A7B6AE95B}" dt="2021-02-01T15:58:50.988" v="1766" actId="1076"/>
        <pc:sldMkLst>
          <pc:docMk/>
          <pc:sldMk cId="900262560" sldId="342"/>
        </pc:sldMkLst>
        <pc:spChg chg="mod">
          <ac:chgData name="Juan Valer" userId="696e5383-70ba-4313-b7c8-4c7c82a5837e" providerId="ADAL" clId="{CD3CD7B1-9F99-4F8E-8350-3C7A7B6AE95B}" dt="2021-02-01T15:58:36.578" v="1757" actId="20577"/>
          <ac:spMkLst>
            <pc:docMk/>
            <pc:sldMk cId="900262560" sldId="342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5:58:50.988" v="1766" actId="1076"/>
          <ac:picMkLst>
            <pc:docMk/>
            <pc:sldMk cId="900262560" sldId="342"/>
            <ac:picMk id="4" creationId="{E388FB5F-F516-4F26-B5C9-A86AC07C09BC}"/>
          </ac:picMkLst>
        </pc:picChg>
        <pc:picChg chg="del">
          <ac:chgData name="Juan Valer" userId="696e5383-70ba-4313-b7c8-4c7c82a5837e" providerId="ADAL" clId="{CD3CD7B1-9F99-4F8E-8350-3C7A7B6AE95B}" dt="2021-02-01T15:58:38.003" v="1758" actId="478"/>
          <ac:picMkLst>
            <pc:docMk/>
            <pc:sldMk cId="900262560" sldId="342"/>
            <ac:picMk id="5" creationId="{A22C134A-D9DE-46EC-871A-B5D3CA28E585}"/>
          </ac:picMkLst>
        </pc:picChg>
      </pc:sldChg>
      <pc:sldChg chg="addSp delSp modSp add mod ord">
        <pc:chgData name="Juan Valer" userId="696e5383-70ba-4313-b7c8-4c7c82a5837e" providerId="ADAL" clId="{CD3CD7B1-9F99-4F8E-8350-3C7A7B6AE95B}" dt="2021-02-01T15:59:49.026" v="1769" actId="732"/>
        <pc:sldMkLst>
          <pc:docMk/>
          <pc:sldMk cId="2332704695" sldId="343"/>
        </pc:sldMkLst>
        <pc:spChg chg="mod">
          <ac:chgData name="Juan Valer" userId="696e5383-70ba-4313-b7c8-4c7c82a5837e" providerId="ADAL" clId="{CD3CD7B1-9F99-4F8E-8350-3C7A7B6AE95B}" dt="2021-02-01T15:58:42.066" v="1763" actId="20577"/>
          <ac:spMkLst>
            <pc:docMk/>
            <pc:sldMk cId="2332704695" sldId="343"/>
            <ac:spMk id="2" creationId="{50F904E8-1FA1-4734-B571-10547B10A761}"/>
          </ac:spMkLst>
        </pc:spChg>
        <pc:picChg chg="del">
          <ac:chgData name="Juan Valer" userId="696e5383-70ba-4313-b7c8-4c7c82a5837e" providerId="ADAL" clId="{CD3CD7B1-9F99-4F8E-8350-3C7A7B6AE95B}" dt="2021-02-01T15:58:44.513" v="1764" actId="478"/>
          <ac:picMkLst>
            <pc:docMk/>
            <pc:sldMk cId="2332704695" sldId="343"/>
            <ac:picMk id="4" creationId="{758613AD-F457-44CC-B18C-4D9F54B13B42}"/>
          </ac:picMkLst>
        </pc:picChg>
        <pc:picChg chg="add mod modCrop">
          <ac:chgData name="Juan Valer" userId="696e5383-70ba-4313-b7c8-4c7c82a5837e" providerId="ADAL" clId="{CD3CD7B1-9F99-4F8E-8350-3C7A7B6AE95B}" dt="2021-02-01T15:59:49.026" v="1769" actId="732"/>
          <ac:picMkLst>
            <pc:docMk/>
            <pc:sldMk cId="2332704695" sldId="343"/>
            <ac:picMk id="5" creationId="{AF00C61F-164A-4720-A437-F3CFDC70A385}"/>
          </ac:picMkLst>
        </pc:picChg>
      </pc:sldChg>
      <pc:sldChg chg="modSp add mod ord">
        <pc:chgData name="Juan Valer" userId="696e5383-70ba-4313-b7c8-4c7c82a5837e" providerId="ADAL" clId="{CD3CD7B1-9F99-4F8E-8350-3C7A7B6AE95B}" dt="2021-02-01T16:02:32.819" v="1821" actId="20577"/>
        <pc:sldMkLst>
          <pc:docMk/>
          <pc:sldMk cId="2572309751" sldId="344"/>
        </pc:sldMkLst>
        <pc:spChg chg="mod">
          <ac:chgData name="Juan Valer" userId="696e5383-70ba-4313-b7c8-4c7c82a5837e" providerId="ADAL" clId="{CD3CD7B1-9F99-4F8E-8350-3C7A7B6AE95B}" dt="2021-02-01T16:02:32.819" v="1821" actId="20577"/>
          <ac:spMkLst>
            <pc:docMk/>
            <pc:sldMk cId="2572309751" sldId="344"/>
            <ac:spMk id="2" creationId="{50F904E8-1FA1-4734-B571-10547B10A761}"/>
          </ac:spMkLst>
        </pc:spChg>
      </pc:sldChg>
      <pc:sldChg chg="addSp delSp modSp add mod ord modAnim">
        <pc:chgData name="Juan Valer" userId="696e5383-70ba-4313-b7c8-4c7c82a5837e" providerId="ADAL" clId="{CD3CD7B1-9F99-4F8E-8350-3C7A7B6AE95B}" dt="2021-02-01T16:05:01.525" v="1936" actId="12"/>
        <pc:sldMkLst>
          <pc:docMk/>
          <pc:sldMk cId="2218409990" sldId="345"/>
        </pc:sldMkLst>
        <pc:spChg chg="add del mod">
          <ac:chgData name="Juan Valer" userId="696e5383-70ba-4313-b7c8-4c7c82a5837e" providerId="ADAL" clId="{CD3CD7B1-9F99-4F8E-8350-3C7A7B6AE95B}" dt="2021-02-01T16:05:01.525" v="1936" actId="12"/>
          <ac:spMkLst>
            <pc:docMk/>
            <pc:sldMk cId="2218409990" sldId="345"/>
            <ac:spMk id="2" creationId="{50F904E8-1FA1-4734-B571-10547B10A761}"/>
          </ac:spMkLst>
        </pc:spChg>
        <pc:spChg chg="add mod">
          <ac:chgData name="Juan Valer" userId="696e5383-70ba-4313-b7c8-4c7c82a5837e" providerId="ADAL" clId="{CD3CD7B1-9F99-4F8E-8350-3C7A7B6AE95B}" dt="2021-02-01T16:03:53.004" v="1882" actId="1076"/>
          <ac:spMkLst>
            <pc:docMk/>
            <pc:sldMk cId="2218409990" sldId="345"/>
            <ac:spMk id="7" creationId="{5455DAAF-7373-4EEE-84CC-6E1CBCCBE3E5}"/>
          </ac:spMkLst>
        </pc:spChg>
        <pc:spChg chg="add mod">
          <ac:chgData name="Juan Valer" userId="696e5383-70ba-4313-b7c8-4c7c82a5837e" providerId="ADAL" clId="{CD3CD7B1-9F99-4F8E-8350-3C7A7B6AE95B}" dt="2021-02-01T16:04:33.302" v="1931" actId="1038"/>
          <ac:spMkLst>
            <pc:docMk/>
            <pc:sldMk cId="2218409990" sldId="345"/>
            <ac:spMk id="8" creationId="{0DFF59F0-4CB0-4801-B2E0-EAF201AF07C2}"/>
          </ac:spMkLst>
        </pc:spChg>
        <pc:picChg chg="del">
          <ac:chgData name="Juan Valer" userId="696e5383-70ba-4313-b7c8-4c7c82a5837e" providerId="ADAL" clId="{CD3CD7B1-9F99-4F8E-8350-3C7A7B6AE95B}" dt="2021-02-01T16:03:22.469" v="1870" actId="478"/>
          <ac:picMkLst>
            <pc:docMk/>
            <pc:sldMk cId="2218409990" sldId="345"/>
            <ac:picMk id="4" creationId="{9DD908CD-340E-4B14-8AD1-A1F42989899A}"/>
          </ac:picMkLst>
        </pc:picChg>
        <pc:picChg chg="add mod">
          <ac:chgData name="Juan Valer" userId="696e5383-70ba-4313-b7c8-4c7c82a5837e" providerId="ADAL" clId="{CD3CD7B1-9F99-4F8E-8350-3C7A7B6AE95B}" dt="2021-02-01T16:04:27.109" v="1923" actId="1038"/>
          <ac:picMkLst>
            <pc:docMk/>
            <pc:sldMk cId="2218409990" sldId="345"/>
            <ac:picMk id="5" creationId="{D12F8AB4-91FB-4A16-8C7D-E1219EEE6ED4}"/>
          </ac:picMkLst>
        </pc:picChg>
        <pc:picChg chg="add mod">
          <ac:chgData name="Juan Valer" userId="696e5383-70ba-4313-b7c8-4c7c82a5837e" providerId="ADAL" clId="{CD3CD7B1-9F99-4F8E-8350-3C7A7B6AE95B}" dt="2021-02-01T16:04:22.949" v="1903" actId="1038"/>
          <ac:picMkLst>
            <pc:docMk/>
            <pc:sldMk cId="2218409990" sldId="345"/>
            <ac:picMk id="6" creationId="{B772E64B-AEDB-4E3B-A0B4-50B6C7923183}"/>
          </ac:picMkLst>
        </pc:picChg>
      </pc:sldChg>
      <pc:sldChg chg="addSp delSp modSp add mod delAnim modAnim">
        <pc:chgData name="Juan Valer" userId="696e5383-70ba-4313-b7c8-4c7c82a5837e" providerId="ADAL" clId="{CD3CD7B1-9F99-4F8E-8350-3C7A7B6AE95B}" dt="2021-02-01T16:07:28.010" v="1964" actId="313"/>
        <pc:sldMkLst>
          <pc:docMk/>
          <pc:sldMk cId="1608458910" sldId="346"/>
        </pc:sldMkLst>
        <pc:spChg chg="mod">
          <ac:chgData name="Juan Valer" userId="696e5383-70ba-4313-b7c8-4c7c82a5837e" providerId="ADAL" clId="{CD3CD7B1-9F99-4F8E-8350-3C7A7B6AE95B}" dt="2021-02-01T16:07:28.010" v="1964" actId="313"/>
          <ac:spMkLst>
            <pc:docMk/>
            <pc:sldMk cId="1608458910" sldId="346"/>
            <ac:spMk id="2" creationId="{50F904E8-1FA1-4734-B571-10547B10A761}"/>
          </ac:spMkLst>
        </pc:spChg>
        <pc:spChg chg="del">
          <ac:chgData name="Juan Valer" userId="696e5383-70ba-4313-b7c8-4c7c82a5837e" providerId="ADAL" clId="{CD3CD7B1-9F99-4F8E-8350-3C7A7B6AE95B}" dt="2021-02-01T16:06:26.970" v="1951" actId="478"/>
          <ac:spMkLst>
            <pc:docMk/>
            <pc:sldMk cId="1608458910" sldId="346"/>
            <ac:spMk id="7" creationId="{5455DAAF-7373-4EEE-84CC-6E1CBCCBE3E5}"/>
          </ac:spMkLst>
        </pc:spChg>
        <pc:spChg chg="del">
          <ac:chgData name="Juan Valer" userId="696e5383-70ba-4313-b7c8-4c7c82a5837e" providerId="ADAL" clId="{CD3CD7B1-9F99-4F8E-8350-3C7A7B6AE95B}" dt="2021-02-01T16:06:25.919" v="1950" actId="478"/>
          <ac:spMkLst>
            <pc:docMk/>
            <pc:sldMk cId="1608458910" sldId="346"/>
            <ac:spMk id="8" creationId="{0DFF59F0-4CB0-4801-B2E0-EAF201AF07C2}"/>
          </ac:spMkLst>
        </pc:spChg>
        <pc:picChg chg="del">
          <ac:chgData name="Juan Valer" userId="696e5383-70ba-4313-b7c8-4c7c82a5837e" providerId="ADAL" clId="{CD3CD7B1-9F99-4F8E-8350-3C7A7B6AE95B}" dt="2021-02-01T16:06:24.576" v="1949" actId="478"/>
          <ac:picMkLst>
            <pc:docMk/>
            <pc:sldMk cId="1608458910" sldId="346"/>
            <ac:picMk id="5" creationId="{D12F8AB4-91FB-4A16-8C7D-E1219EEE6ED4}"/>
          </ac:picMkLst>
        </pc:picChg>
        <pc:picChg chg="del">
          <ac:chgData name="Juan Valer" userId="696e5383-70ba-4313-b7c8-4c7c82a5837e" providerId="ADAL" clId="{CD3CD7B1-9F99-4F8E-8350-3C7A7B6AE95B}" dt="2021-02-01T16:06:23.863" v="1948" actId="478"/>
          <ac:picMkLst>
            <pc:docMk/>
            <pc:sldMk cId="1608458910" sldId="346"/>
            <ac:picMk id="6" creationId="{B772E64B-AEDB-4E3B-A0B4-50B6C7923183}"/>
          </ac:picMkLst>
        </pc:picChg>
        <pc:picChg chg="add mod">
          <ac:chgData name="Juan Valer" userId="696e5383-70ba-4313-b7c8-4c7c82a5837e" providerId="ADAL" clId="{CD3CD7B1-9F99-4F8E-8350-3C7A7B6AE95B}" dt="2021-02-01T16:07:13.270" v="1963" actId="1036"/>
          <ac:picMkLst>
            <pc:docMk/>
            <pc:sldMk cId="1608458910" sldId="346"/>
            <ac:picMk id="9" creationId="{09718974-CC5D-4532-9F7E-A3AE9648E99C}"/>
          </ac:picMkLst>
        </pc:picChg>
        <pc:picChg chg="add mod">
          <ac:chgData name="Juan Valer" userId="696e5383-70ba-4313-b7c8-4c7c82a5837e" providerId="ADAL" clId="{CD3CD7B1-9F99-4F8E-8350-3C7A7B6AE95B}" dt="2021-02-01T16:06:44.462" v="1954" actId="1076"/>
          <ac:picMkLst>
            <pc:docMk/>
            <pc:sldMk cId="1608458910" sldId="346"/>
            <ac:picMk id="10" creationId="{289F4A36-BBF3-4779-9105-AEC49CC038E5}"/>
          </ac:picMkLst>
        </pc:picChg>
      </pc:sldChg>
      <pc:sldChg chg="modSp add mod ord">
        <pc:chgData name="Juan Valer" userId="696e5383-70ba-4313-b7c8-4c7c82a5837e" providerId="ADAL" clId="{CD3CD7B1-9F99-4F8E-8350-3C7A7B6AE95B}" dt="2021-02-01T16:10:17.352" v="2012" actId="20577"/>
        <pc:sldMkLst>
          <pc:docMk/>
          <pc:sldMk cId="1293009229" sldId="347"/>
        </pc:sldMkLst>
        <pc:spChg chg="mod">
          <ac:chgData name="Juan Valer" userId="696e5383-70ba-4313-b7c8-4c7c82a5837e" providerId="ADAL" clId="{CD3CD7B1-9F99-4F8E-8350-3C7A7B6AE95B}" dt="2021-02-01T16:10:17.352" v="2012" actId="20577"/>
          <ac:spMkLst>
            <pc:docMk/>
            <pc:sldMk cId="1293009229" sldId="347"/>
            <ac:spMk id="2" creationId="{50F904E8-1FA1-4734-B571-10547B10A761}"/>
          </ac:spMkLst>
        </pc:spChg>
      </pc:sldChg>
      <pc:sldChg chg="modSp add mod ord">
        <pc:chgData name="Juan Valer" userId="696e5383-70ba-4313-b7c8-4c7c82a5837e" providerId="ADAL" clId="{CD3CD7B1-9F99-4F8E-8350-3C7A7B6AE95B}" dt="2021-02-01T16:11:14.432" v="2051" actId="255"/>
        <pc:sldMkLst>
          <pc:docMk/>
          <pc:sldMk cId="2950924712" sldId="348"/>
        </pc:sldMkLst>
        <pc:spChg chg="mod">
          <ac:chgData name="Juan Valer" userId="696e5383-70ba-4313-b7c8-4c7c82a5837e" providerId="ADAL" clId="{CD3CD7B1-9F99-4F8E-8350-3C7A7B6AE95B}" dt="2021-02-01T16:11:14.432" v="2051" actId="255"/>
          <ac:spMkLst>
            <pc:docMk/>
            <pc:sldMk cId="2950924712" sldId="348"/>
            <ac:spMk id="2" creationId="{50F904E8-1FA1-4734-B571-10547B10A761}"/>
          </ac:spMkLst>
        </pc:spChg>
      </pc:sldChg>
      <pc:sldChg chg="addSp delSp modSp add mod">
        <pc:chgData name="Juan Valer" userId="696e5383-70ba-4313-b7c8-4c7c82a5837e" providerId="ADAL" clId="{CD3CD7B1-9F99-4F8E-8350-3C7A7B6AE95B}" dt="2021-02-01T16:19:40.799" v="2078" actId="20577"/>
        <pc:sldMkLst>
          <pc:docMk/>
          <pc:sldMk cId="925770875" sldId="349"/>
        </pc:sldMkLst>
        <pc:spChg chg="mod">
          <ac:chgData name="Juan Valer" userId="696e5383-70ba-4313-b7c8-4c7c82a5837e" providerId="ADAL" clId="{CD3CD7B1-9F99-4F8E-8350-3C7A7B6AE95B}" dt="2021-02-01T16:19:40.799" v="2078" actId="20577"/>
          <ac:spMkLst>
            <pc:docMk/>
            <pc:sldMk cId="925770875" sldId="349"/>
            <ac:spMk id="2" creationId="{50F904E8-1FA1-4734-B571-10547B10A761}"/>
          </ac:spMkLst>
        </pc:spChg>
        <pc:picChg chg="add del mod">
          <ac:chgData name="Juan Valer" userId="696e5383-70ba-4313-b7c8-4c7c82a5837e" providerId="ADAL" clId="{CD3CD7B1-9F99-4F8E-8350-3C7A7B6AE95B}" dt="2021-02-01T16:19:26.732" v="2057" actId="478"/>
          <ac:picMkLst>
            <pc:docMk/>
            <pc:sldMk cId="925770875" sldId="349"/>
            <ac:picMk id="3" creationId="{0958B36B-AB95-4958-97E1-ECFD803D81C8}"/>
          </ac:picMkLst>
        </pc:picChg>
        <pc:picChg chg="add mod">
          <ac:chgData name="Juan Valer" userId="696e5383-70ba-4313-b7c8-4c7c82a5837e" providerId="ADAL" clId="{CD3CD7B1-9F99-4F8E-8350-3C7A7B6AE95B}" dt="2021-02-01T16:19:32.725" v="2059" actId="1076"/>
          <ac:picMkLst>
            <pc:docMk/>
            <pc:sldMk cId="925770875" sldId="349"/>
            <ac:picMk id="5" creationId="{125FE3FA-994F-472F-A3F3-21A2F6A7A0A9}"/>
          </ac:picMkLst>
        </pc:picChg>
      </pc:sldChg>
      <pc:sldChg chg="modSp add mod ord">
        <pc:chgData name="Juan Valer" userId="696e5383-70ba-4313-b7c8-4c7c82a5837e" providerId="ADAL" clId="{CD3CD7B1-9F99-4F8E-8350-3C7A7B6AE95B}" dt="2021-02-01T16:20:07.455" v="2124" actId="20577"/>
        <pc:sldMkLst>
          <pc:docMk/>
          <pc:sldMk cId="441094239" sldId="350"/>
        </pc:sldMkLst>
        <pc:spChg chg="mod">
          <ac:chgData name="Juan Valer" userId="696e5383-70ba-4313-b7c8-4c7c82a5837e" providerId="ADAL" clId="{CD3CD7B1-9F99-4F8E-8350-3C7A7B6AE95B}" dt="2021-02-01T16:20:07.455" v="2124" actId="20577"/>
          <ac:spMkLst>
            <pc:docMk/>
            <pc:sldMk cId="441094239" sldId="350"/>
            <ac:spMk id="2" creationId="{50F904E8-1FA1-4734-B571-10547B10A761}"/>
          </ac:spMkLst>
        </pc:spChg>
      </pc:sldChg>
      <pc:sldChg chg="addSp modSp add mod ord">
        <pc:chgData name="Juan Valer" userId="696e5383-70ba-4313-b7c8-4c7c82a5837e" providerId="ADAL" clId="{CD3CD7B1-9F99-4F8E-8350-3C7A7B6AE95B}" dt="2021-02-01T16:22:04.277" v="2140" actId="1440"/>
        <pc:sldMkLst>
          <pc:docMk/>
          <pc:sldMk cId="173867481" sldId="351"/>
        </pc:sldMkLst>
        <pc:spChg chg="mod">
          <ac:chgData name="Juan Valer" userId="696e5383-70ba-4313-b7c8-4c7c82a5837e" providerId="ADAL" clId="{CD3CD7B1-9F99-4F8E-8350-3C7A7B6AE95B}" dt="2021-02-01T16:21:06.405" v="2133" actId="14100"/>
          <ac:spMkLst>
            <pc:docMk/>
            <pc:sldMk cId="173867481" sldId="351"/>
            <ac:spMk id="2" creationId="{50F904E8-1FA1-4734-B571-10547B10A761}"/>
          </ac:spMkLst>
        </pc:spChg>
        <pc:picChg chg="add mod">
          <ac:chgData name="Juan Valer" userId="696e5383-70ba-4313-b7c8-4c7c82a5837e" providerId="ADAL" clId="{CD3CD7B1-9F99-4F8E-8350-3C7A7B6AE95B}" dt="2021-02-01T16:22:04.277" v="2140" actId="1440"/>
          <ac:picMkLst>
            <pc:docMk/>
            <pc:sldMk cId="173867481" sldId="351"/>
            <ac:picMk id="3" creationId="{73E3BAA5-9461-4EF1-B26F-BCF40947FA48}"/>
          </ac:picMkLst>
        </pc:picChg>
      </pc:sldChg>
      <pc:sldChg chg="addSp delSp modSp add del mod">
        <pc:chgData name="Juan Valer" userId="696e5383-70ba-4313-b7c8-4c7c82a5837e" providerId="ADAL" clId="{CD3CD7B1-9F99-4F8E-8350-3C7A7B6AE95B}" dt="2021-02-02T07:33:33.558" v="2144" actId="47"/>
        <pc:sldMkLst>
          <pc:docMk/>
          <pc:sldMk cId="10443474" sldId="352"/>
        </pc:sldMkLst>
        <pc:spChg chg="del">
          <ac:chgData name="Juan Valer" userId="696e5383-70ba-4313-b7c8-4c7c82a5837e" providerId="ADAL" clId="{CD3CD7B1-9F99-4F8E-8350-3C7A7B6AE95B}" dt="2021-02-02T07:23:02.067" v="2142" actId="478"/>
          <ac:spMkLst>
            <pc:docMk/>
            <pc:sldMk cId="10443474" sldId="352"/>
            <ac:spMk id="2" creationId="{F7026BF1-4BC5-4D5F-A496-7427D6B1B6A3}"/>
          </ac:spMkLst>
        </pc:spChg>
        <pc:spChg chg="add del mod">
          <ac:chgData name="Juan Valer" userId="696e5383-70ba-4313-b7c8-4c7c82a5837e" providerId="ADAL" clId="{CD3CD7B1-9F99-4F8E-8350-3C7A7B6AE95B}" dt="2021-02-02T07:23:04.752" v="2143" actId="478"/>
          <ac:spMkLst>
            <pc:docMk/>
            <pc:sldMk cId="10443474" sldId="352"/>
            <ac:spMk id="4" creationId="{73D18CF2-1CBB-4CB4-BD58-4E90F69D6A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8EA3-3722-4C34-A311-3963E617164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B88B-5F2B-48D9-9725-93E7A6924C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7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4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6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5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58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11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36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2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167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60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00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0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32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45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1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812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7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19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4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28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5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14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76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13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41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30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09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877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68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79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47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9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63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0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49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98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7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399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97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5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7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4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2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43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67FF4E-3BA8-461B-9E48-EB86EE9C32A0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C98C5A-C34A-4FB2-B928-870204015872}"/>
              </a:ext>
            </a:extLst>
          </p:cNvPr>
          <p:cNvGrpSpPr/>
          <p:nvPr userDrawn="1"/>
        </p:nvGrpSpPr>
        <p:grpSpPr>
          <a:xfrm>
            <a:off x="4969314" y="2384598"/>
            <a:ext cx="6955748" cy="971201"/>
            <a:chOff x="5916329" y="117647"/>
            <a:chExt cx="8385103" cy="1170623"/>
          </a:xfrm>
        </p:grpSpPr>
        <p:pic>
          <p:nvPicPr>
            <p:cNvPr id="5" name="Imagen4">
              <a:extLst>
                <a:ext uri="{FF2B5EF4-FFF2-40B4-BE49-F238E27FC236}">
                  <a16:creationId xmlns:a16="http://schemas.microsoft.com/office/drawing/2014/main" id="{E5A454DA-24B5-46A9-BAE1-1806513893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5">
              <a:extLst>
                <a:ext uri="{FF2B5EF4-FFF2-40B4-BE49-F238E27FC236}">
                  <a16:creationId xmlns:a16="http://schemas.microsoft.com/office/drawing/2014/main" id="{912982DF-F8DF-4C92-B19D-ED0F68D1B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Rectángulo 7">
            <a:extLst>
              <a:ext uri="{FF2B5EF4-FFF2-40B4-BE49-F238E27FC236}">
                <a16:creationId xmlns:a16="http://schemas.microsoft.com/office/drawing/2014/main" id="{D79EDB38-D95F-4CB3-8785-7D3B081AE442}"/>
              </a:ext>
            </a:extLst>
          </p:cNvPr>
          <p:cNvSpPr/>
          <p:nvPr userDrawn="1"/>
        </p:nvSpPr>
        <p:spPr>
          <a:xfrm>
            <a:off x="2858698" y="3167215"/>
            <a:ext cx="6474587" cy="5663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8" tIns="45714" rIns="91428" bIns="45714" anchor="t" anchorCtr="1" compatLnSpc="1">
            <a:spAutoFit/>
          </a:bodyPr>
          <a:lstStyle/>
          <a:p>
            <a:pPr marL="0" marR="0" lvl="0" indent="0" algn="ctr" defTabSz="457154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1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66827F-FC22-412D-ABC2-1D0F7ECD0692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9" y="2384598"/>
            <a:ext cx="176657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9DBFE9-07C2-47A9-AC97-B6D8CE1E0807}"/>
              </a:ext>
            </a:extLst>
          </p:cNvPr>
          <p:cNvGrpSpPr/>
          <p:nvPr userDrawn="1"/>
        </p:nvGrpSpPr>
        <p:grpSpPr>
          <a:xfrm>
            <a:off x="5032712" y="136520"/>
            <a:ext cx="6569248" cy="764817"/>
            <a:chOff x="5916329" y="117647"/>
            <a:chExt cx="8385103" cy="1170623"/>
          </a:xfrm>
        </p:grpSpPr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745348D7-4FE1-461E-BC86-3263E4656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51CB871C-49DF-4663-8940-43A26C68A0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25E49A9F-46E5-4EC7-B9DC-1CA52A87DA57}"/>
              </a:ext>
            </a:extLst>
          </p:cNvPr>
          <p:cNvSpPr/>
          <p:nvPr userDrawn="1"/>
        </p:nvSpPr>
        <p:spPr>
          <a:xfrm>
            <a:off x="3727434" y="587413"/>
            <a:ext cx="4738700" cy="932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pic>
        <p:nvPicPr>
          <p:cNvPr id="15" name="Imagen 14" descr="Resultado de imagen de logo universidad de deusto">
            <a:extLst>
              <a:ext uri="{FF2B5EF4-FFF2-40B4-BE49-F238E27FC236}">
                <a16:creationId xmlns:a16="http://schemas.microsoft.com/office/drawing/2014/main" id="{2D7D7DC5-8EFF-4B6C-9DDE-01FF34E93C07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90" y="6427187"/>
            <a:ext cx="687070" cy="3416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BE27F7-74BD-4114-9A6E-4B52E2424E4A}"/>
              </a:ext>
            </a:extLst>
          </p:cNvPr>
          <p:cNvPicPr/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2" y="128282"/>
            <a:ext cx="1766570" cy="593090"/>
          </a:xfrm>
          <a:prstGeom prst="rect">
            <a:avLst/>
          </a:prstGeom>
        </p:spPr>
      </p:pic>
      <p:pic>
        <p:nvPicPr>
          <p:cNvPr id="16" name="Imagen 4">
            <a:extLst>
              <a:ext uri="{FF2B5EF4-FFF2-40B4-BE49-F238E27FC236}">
                <a16:creationId xmlns:a16="http://schemas.microsoft.com/office/drawing/2014/main" id="{DE597A4E-CBD8-4BEE-BA34-B6BCC1C8AA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077" y="6480551"/>
            <a:ext cx="899904" cy="21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3" y="5485756"/>
            <a:ext cx="10724606" cy="1022219"/>
          </a:xfrm>
        </p:spPr>
        <p:txBody>
          <a:bodyPr/>
          <a:lstStyle/>
          <a:p>
            <a:r>
              <a:rPr lang="es-ES" dirty="0"/>
              <a:t>Entorno tecnológico y lenguajes de programación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574B7B-3F37-4F6A-B697-1602F39E0609}"/>
              </a:ext>
            </a:extLst>
          </p:cNvPr>
          <p:cNvSpPr txBox="1">
            <a:spLocks/>
          </p:cNvSpPr>
          <p:nvPr/>
        </p:nvSpPr>
        <p:spPr>
          <a:xfrm>
            <a:off x="733697" y="1381347"/>
            <a:ext cx="10724606" cy="16249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defRPr>
            </a:lvl1pPr>
          </a:lstStyle>
          <a:p>
            <a:r>
              <a:rPr lang="es-ES" sz="3600" b="1" dirty="0"/>
              <a:t>Entorno tecnológico y lenguajes de programación</a:t>
            </a:r>
            <a:br>
              <a:rPr lang="es-ES" dirty="0"/>
            </a:br>
            <a:r>
              <a:rPr lang="es-ES" dirty="0"/>
              <a:t>Juan Valer y Javier Ruiz</a:t>
            </a:r>
            <a:br>
              <a:rPr lang="es-ES" dirty="0"/>
            </a:br>
            <a:r>
              <a:rPr lang="es-ES" dirty="0"/>
              <a:t>RIAM </a:t>
            </a:r>
            <a:r>
              <a:rPr lang="es-ES" dirty="0" err="1"/>
              <a:t>Intelearning</a:t>
            </a:r>
            <a:r>
              <a:rPr lang="es-ES" dirty="0"/>
              <a:t> </a:t>
            </a:r>
            <a:r>
              <a:rPr lang="es-ES" dirty="0" err="1"/>
              <a:t>Lab</a:t>
            </a:r>
            <a:r>
              <a:rPr lang="es-ES" dirty="0"/>
              <a:t> – GNOSS</a:t>
            </a:r>
            <a:br>
              <a:rPr lang="es-ES" dirty="0"/>
            </a:br>
            <a:r>
              <a:rPr lang="es-ES" dirty="0"/>
              <a:t>juanvaler@gnoss.com y javierruiz@gnoss.com</a:t>
            </a:r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 lenguaje de programación multiparadigma orientado a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 </a:t>
            </a:r>
            <a:r>
              <a:rPr lang="es-ES" sz="2800" dirty="0" err="1"/>
              <a:t>sintáxis</a:t>
            </a:r>
            <a:r>
              <a:rPr lang="es-ES" sz="2800" dirty="0"/>
              <a:t> básica deriva de C/C++ y utiliza el modelo de objetos de la plataforma </a:t>
            </a:r>
            <a:r>
              <a:rPr lang="es-ES" sz="2800" dirty="0" err="1"/>
              <a:t>.Net</a:t>
            </a:r>
            <a:r>
              <a:rPr lang="es-ES" sz="2800" dirty="0"/>
              <a:t>, similar al de Java, aunque incluye mejoras derivadas de otros lenguajes</a:t>
            </a:r>
          </a:p>
        </p:txBody>
      </p:sp>
    </p:spTree>
    <p:extLst>
      <p:ext uri="{BB962C8B-B14F-4D97-AF65-F5344CB8AC3E}">
        <p14:creationId xmlns:p14="http://schemas.microsoft.com/office/powerpoint/2010/main" val="143440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Características principales: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Programación </a:t>
            </a:r>
            <a:r>
              <a:rPr lang="es-ES" sz="2800" dirty="0" err="1"/>
              <a:t>multi-hilo</a:t>
            </a:r>
            <a:r>
              <a:rPr lang="es-ES" sz="2800" dirty="0"/>
              <a:t> y asíncrona sencilla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Propiedades con métodos </a:t>
            </a:r>
            <a:r>
              <a:rPr lang="es-ES" sz="2800" dirty="0" err="1"/>
              <a:t>get</a:t>
            </a:r>
            <a:r>
              <a:rPr lang="es-ES" sz="2800" dirty="0"/>
              <a:t>/set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Expresiones Lambda y LINQ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Soporte de delegados y funciones anónimas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Métodos de extensión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Garbage</a:t>
            </a:r>
            <a:r>
              <a:rPr lang="es-ES" sz="2800" dirty="0"/>
              <a:t> </a:t>
            </a:r>
            <a:r>
              <a:rPr lang="es-ES" sz="2800" dirty="0" err="1"/>
              <a:t>collector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Compatibildad</a:t>
            </a:r>
            <a:r>
              <a:rPr lang="es-ES" sz="2800" dirty="0"/>
              <a:t> con versiones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143276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Programación multihilo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C72CAE-F231-41AC-864D-C9885EE2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23" y="2319121"/>
            <a:ext cx="378195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Programación multihilo (con funciones anónimas)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8FCCBC-E230-45B3-9A81-114D7148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3087089"/>
            <a:ext cx="844985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2459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Programación multihilo avanzada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EB826-2656-421A-90B6-A7293CE6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93" y="1185753"/>
            <a:ext cx="6398363" cy="56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9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2605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Programación asíncrona con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async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await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4BB81B-8E39-45CB-AA24-71ABB5B2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17" y="1230479"/>
            <a:ext cx="704948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Se sustituyen los habituales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Getters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Setters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por propiedades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328801C-DA88-4928-8B13-FEA54F9A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78" y="3080696"/>
            <a:ext cx="29432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5A3B486-4ED7-486E-A244-CD261459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31" y="3604571"/>
            <a:ext cx="28289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39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Se sustituyen los habituales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Getters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Setters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por propiedades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EDC33B-3BB5-4A57-B182-54CAD068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16" y="2456934"/>
            <a:ext cx="774490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3623073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Expresiones lambda</a:t>
            </a:r>
          </a:p>
        </p:txBody>
      </p:sp>
    </p:spTree>
    <p:extLst>
      <p:ext uri="{BB962C8B-B14F-4D97-AF65-F5344CB8AC3E}">
        <p14:creationId xmlns:p14="http://schemas.microsoft.com/office/powerpoint/2010/main" val="223531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5D807F-00E8-41A5-B7B7-54F526D1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970"/>
            <a:ext cx="12192000" cy="55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8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00364" y="1459343"/>
            <a:ext cx="109358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Introducción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Plataforma de desarrollo: </a:t>
            </a:r>
            <a:r>
              <a:rPr lang="es-ES" sz="2400" dirty="0" err="1"/>
              <a:t>.Net</a:t>
            </a:r>
            <a:r>
              <a:rPr lang="es-ES" sz="2400" dirty="0"/>
              <a:t> Core (Versión 3.1)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Lenguaje de desarrollo: C#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Entorno de desarrollo: Visual Studio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Base de datos SQL: PostgreSQL (En el taller usaremos </a:t>
            </a:r>
            <a:r>
              <a:rPr lang="es-ES" sz="2400" dirty="0" err="1"/>
              <a:t>MicrosoftSQL</a:t>
            </a:r>
            <a:r>
              <a:rPr lang="es-ES" sz="2400" dirty="0"/>
              <a:t> Server Express </a:t>
            </a:r>
            <a:r>
              <a:rPr lang="es-ES" sz="2400" dirty="0" err="1"/>
              <a:t>LocalDB</a:t>
            </a:r>
            <a:r>
              <a:rPr lang="es-E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Servidores de </a:t>
            </a:r>
            <a:r>
              <a:rPr lang="es-ES" sz="2400" dirty="0" err="1"/>
              <a:t>backend</a:t>
            </a:r>
            <a:r>
              <a:rPr lang="es-ES" sz="2400" dirty="0"/>
              <a:t>: Linux CentOS, Apache y Docker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4748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Métodos de extensión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023CA7-F399-4184-95EE-6371E5C7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24" y="2380582"/>
            <a:ext cx="680179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1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3623073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667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 proyecto de código abierto que automatiza el despliegue de aplicaciones dentro de contenedores de software.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Proporciona una capa de abstracción y automatización de virtualización de aplicaciones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Utiliza características de aislamiento de recursos del </a:t>
            </a:r>
            <a:r>
              <a:rPr lang="es-ES" sz="2800" dirty="0" err="1"/>
              <a:t>kernel</a:t>
            </a:r>
            <a:r>
              <a:rPr lang="es-ES" sz="2800" dirty="0"/>
              <a:t> Linux para permitir que contenedores independientes se ejecuten dentro de una sola instancia Linux.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Evita la sobrecarga de iniciar y mantener máquinas virtuales</a:t>
            </a:r>
          </a:p>
        </p:txBody>
      </p:sp>
    </p:spTree>
    <p:extLst>
      <p:ext uri="{BB962C8B-B14F-4D97-AF65-F5344CB8AC3E}">
        <p14:creationId xmlns:p14="http://schemas.microsoft.com/office/powerpoint/2010/main" val="251879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Docker</a:t>
            </a:r>
          </a:p>
        </p:txBody>
      </p:sp>
      <p:pic>
        <p:nvPicPr>
          <p:cNvPr id="3" name="Picture 2" descr="monolith_2-VM-vs-Containers">
            <a:extLst>
              <a:ext uri="{FF2B5EF4-FFF2-40B4-BE49-F238E27FC236}">
                <a16:creationId xmlns:a16="http://schemas.microsoft.com/office/drawing/2014/main" id="{607C601C-3D9B-4C2A-97E6-84CB9B91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14" y="3063738"/>
            <a:ext cx="58674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>
            <a:extLst>
              <a:ext uri="{FF2B5EF4-FFF2-40B4-BE49-F238E27FC236}">
                <a16:creationId xmlns:a16="http://schemas.microsoft.com/office/drawing/2014/main" id="{023DB9AE-323D-4697-9751-FABAF3597E4F}"/>
              </a:ext>
            </a:extLst>
          </p:cNvPr>
          <p:cNvSpPr txBox="1"/>
          <p:nvPr/>
        </p:nvSpPr>
        <p:spPr>
          <a:xfrm>
            <a:off x="821004" y="2164072"/>
            <a:ext cx="331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Cada contenedor contiene una aplicación y todas sus dependencias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222FB75-49D6-4A28-93B7-74BAD099CCF3}"/>
              </a:ext>
            </a:extLst>
          </p:cNvPr>
          <p:cNvSpPr/>
          <p:nvPr/>
        </p:nvSpPr>
        <p:spPr>
          <a:xfrm rot="1494766">
            <a:off x="3588985" y="3132052"/>
            <a:ext cx="1476375" cy="266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1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Ventajas de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Si funciona en tu máquina, funciona en producción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Despliegues más sencillos -&gt; Despliegues más frecuentes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Estandarización de operaciones: Se despliega igual una tarea en </a:t>
            </a:r>
            <a:r>
              <a:rPr lang="es-ES" sz="2800" dirty="0" err="1"/>
              <a:t>background</a:t>
            </a:r>
            <a:r>
              <a:rPr lang="es-ES" sz="2800" dirty="0"/>
              <a:t> que una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192722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.Net</a:t>
            </a:r>
            <a:r>
              <a:rPr lang="es-E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372141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Qué es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la plataforma de desarrollo de Microsoft más moderna, de código abierto, multiplataforma y de alto rendimiento para la creación de todo tipo de aplicaciones.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la unificación de </a:t>
            </a:r>
            <a:r>
              <a:rPr lang="es-ES" sz="2800" dirty="0" err="1"/>
              <a:t>.Net</a:t>
            </a:r>
            <a:r>
              <a:rPr lang="es-ES" sz="2800" dirty="0"/>
              <a:t> Framework, </a:t>
            </a:r>
            <a:r>
              <a:rPr lang="es-ES" sz="2800" dirty="0" err="1"/>
              <a:t>.Net</a:t>
            </a:r>
            <a:r>
              <a:rPr lang="es-ES" sz="2800" dirty="0"/>
              <a:t> CORE y Mono. </a:t>
            </a:r>
          </a:p>
        </p:txBody>
      </p:sp>
    </p:spTree>
    <p:extLst>
      <p:ext uri="{BB962C8B-B14F-4D97-AF65-F5344CB8AC3E}">
        <p14:creationId xmlns:p14="http://schemas.microsoft.com/office/powerpoint/2010/main" val="112596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2086637-A3DB-4135-A741-57EE3C0F2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/>
        </p:blipFill>
        <p:spPr bwMode="auto">
          <a:xfrm>
            <a:off x="2280438" y="2317631"/>
            <a:ext cx="7631123" cy="332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328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el módulo de </a:t>
            </a:r>
            <a:r>
              <a:rPr lang="es-ES" sz="2800" dirty="0" err="1"/>
              <a:t>.Net</a:t>
            </a:r>
            <a:r>
              <a:rPr lang="es-ES" sz="2800" dirty="0"/>
              <a:t> CORE que permite crear aplicaciones Web, </a:t>
            </a:r>
            <a:r>
              <a:rPr lang="es-ES" sz="2800" dirty="0" err="1"/>
              <a:t>IoT</a:t>
            </a:r>
            <a:r>
              <a:rPr lang="es-ES" sz="2800" dirty="0"/>
              <a:t>, APIs…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Usa MVC como patrón de desarrollo por defecto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Integra herramientas de </a:t>
            </a:r>
            <a:r>
              <a:rPr lang="es-ES" sz="2800" dirty="0" err="1"/>
              <a:t>IoC</a:t>
            </a:r>
            <a:r>
              <a:rPr lang="es-ES" sz="2800" dirty="0"/>
              <a:t> e Inyección de dependencias por defecto, facilitando y fomentando el uso de 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3149211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Características: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Un caso unificado para crear un API y una </a:t>
            </a:r>
            <a:r>
              <a:rPr lang="es-ES" sz="2800" dirty="0" err="1"/>
              <a:t>intefaz</a:t>
            </a:r>
            <a:r>
              <a:rPr lang="es-ES" sz="2800" dirty="0"/>
              <a:t> de usuario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Razor</a:t>
            </a:r>
            <a:r>
              <a:rPr lang="es-ES" sz="2800" dirty="0"/>
              <a:t> es el lenguaje de marcado productivo para programar las vistas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Canalización de solicitudes HTTP ligera, modular y de alto rendimiento.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Facilidad de integración con </a:t>
            </a:r>
            <a:r>
              <a:rPr lang="es-ES" sz="2800" dirty="0" err="1"/>
              <a:t>frameworks</a:t>
            </a:r>
            <a:r>
              <a:rPr lang="es-ES" sz="2800" dirty="0"/>
              <a:t> del lado del cliente: Bootstrap, </a:t>
            </a:r>
            <a:r>
              <a:rPr lang="es-ES" sz="2800" dirty="0" err="1"/>
              <a:t>React</a:t>
            </a:r>
            <a:r>
              <a:rPr lang="es-ES" sz="2800" dirty="0"/>
              <a:t>, Angular…</a:t>
            </a:r>
          </a:p>
        </p:txBody>
      </p:sp>
    </p:spTree>
    <p:extLst>
      <p:ext uri="{BB962C8B-B14F-4D97-AF65-F5344CB8AC3E}">
        <p14:creationId xmlns:p14="http://schemas.microsoft.com/office/powerpoint/2010/main" val="386463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endParaRPr lang="es-ES" sz="2800" dirty="0"/>
          </a:p>
          <a:p>
            <a:r>
              <a:rPr lang="es-ES" sz="2800" dirty="0" err="1"/>
              <a:t>.Net</a:t>
            </a:r>
            <a:r>
              <a:rPr lang="es-ES" sz="2800" dirty="0"/>
              <a:t> Framework es una tecnología que permite la creación y ejecución de servicios Web y aplicaciones Windows. El diseño de </a:t>
            </a:r>
            <a:r>
              <a:rPr lang="es-ES" sz="2800" dirty="0" err="1"/>
              <a:t>.Net</a:t>
            </a:r>
            <a:r>
              <a:rPr lang="es-ES" sz="2800" dirty="0"/>
              <a:t> Framework está enfocado a cumplir los objetivos siguientes: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Entorno de programación orientado a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Entorno de ejecución que minimiza los conflictos, fomenta la ejecución segura de código y elimina los problemas de rendimiento de los entornos basados en código interpretado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Ofrece una experiencia coherente entre tipos de aplicaciones muy diferentes (demonios, aplicaciones de escritorio, de consola, web, api…)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Basa toda la comunicación en estándares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97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>
            <a:extLst>
              <a:ext uri="{FF2B5EF4-FFF2-40B4-BE49-F238E27FC236}">
                <a16:creationId xmlns:a16="http://schemas.microsoft.com/office/drawing/2014/main" id="{94113511-F06C-4FDA-BFF7-4F977B74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3" y="4499240"/>
            <a:ext cx="5936125" cy="235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 descr="C:\Users\JRuiz\Documents\Cursillo\imagenes-presentacino\pipeline4_sinFondo.png">
            <a:extLst>
              <a:ext uri="{FF2B5EF4-FFF2-40B4-BE49-F238E27FC236}">
                <a16:creationId xmlns:a16="http://schemas.microsoft.com/office/drawing/2014/main" id="{92E00514-F283-4A23-85F4-1EDE2F9AA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12470" r="5443" b="12099"/>
          <a:stretch/>
        </p:blipFill>
        <p:spPr bwMode="auto">
          <a:xfrm>
            <a:off x="5636377" y="2673635"/>
            <a:ext cx="6582722" cy="41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El pipeline de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pipeline es como una tubería, en la que se van colocando anillos, que corresponderían a los middlewares.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Conforme la petición avanza por el pipeline los middlewares pueden ir consultando sus detalles, modificando la respuesta o realizar cualquier tarea.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701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59294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CORE: La clase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Program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punto de inicio de una aplicación ASP.NET es el mismo que el de cualquier otra: el método </a:t>
            </a:r>
            <a:r>
              <a:rPr lang="es-ES" sz="2800" dirty="0" err="1"/>
              <a:t>Main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método </a:t>
            </a:r>
            <a:r>
              <a:rPr lang="es-ES" sz="2800" dirty="0" err="1"/>
              <a:t>Main</a:t>
            </a:r>
            <a:r>
              <a:rPr lang="es-ES" sz="2800" dirty="0"/>
              <a:t> en una aplicación ASP.NET crea y lanza un servidor Web basado en </a:t>
            </a:r>
            <a:r>
              <a:rPr lang="es-ES" sz="2800" dirty="0" err="1"/>
              <a:t>Kestrel</a:t>
            </a:r>
            <a:r>
              <a:rPr lang="es-E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define una clase de Startup para que inicialice todos los 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94A4C8-BEE5-4CF8-92EC-DA4FD83D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56" y="2737984"/>
            <a:ext cx="509658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5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59294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CORE: La clase 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Método Configure: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 la configuración del pipeline.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Método </a:t>
            </a:r>
            <a:r>
              <a:rPr lang="es-ES" sz="2800" dirty="0" err="1">
                <a:solidFill>
                  <a:schemeClr val="bg2">
                    <a:lumMod val="75000"/>
                  </a:schemeClr>
                </a:solidFill>
              </a:rPr>
              <a:t>ConfigureServices</a:t>
            </a: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Configura los servicios de la aplicación que proporciona funcionalidades de la aplicación. Se usan a través de inyección de dependencias.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C2E69B2-3342-46BF-9229-01830FEE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12" y="2159812"/>
            <a:ext cx="5173663" cy="376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59294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CORE: La clase 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Método Configure: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Crea la configuración del pipeline.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Método </a:t>
            </a:r>
            <a:r>
              <a:rPr lang="es-ES" sz="2800" dirty="0" err="1"/>
              <a:t>ConfigureServices</a:t>
            </a:r>
            <a:r>
              <a:rPr lang="es-E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Configura los servicios de la aplicación que proporciona funcionalidades de la aplicación. Se usan a través de inyección de dependencias.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D908CD-340E-4B14-8AD1-A1F42989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5" y="2682424"/>
            <a:ext cx="5234686" cy="2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0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7272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CORE: El middleware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 software que se ensambla en una canalización, para controlar las solicitudes y respuestas. Es el encargado de invocar al siguiente componente.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Normalmente en una aplicación usaremos varios middlewares componiendo una cadena llamada pipeline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orden en el que se configuran en el método Configure de la clase Startup define el orden en el que se invocarán estos middlewares. El orden es importante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7686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844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CORE: El middleware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5" name="Picture 4" descr="https://docs.microsoft.com/es-es/aspnet/core/fundamentals/middleware/index/_static/request-delegate-pipeline.png?view=aspnetcore-3.1">
            <a:extLst>
              <a:ext uri="{FF2B5EF4-FFF2-40B4-BE49-F238E27FC236}">
                <a16:creationId xmlns:a16="http://schemas.microsoft.com/office/drawing/2014/main" id="{CDACC759-5115-4059-BF42-560C4F23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84" y="2199641"/>
            <a:ext cx="5679031" cy="36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23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3623073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 MVC: Modelo – Vista – Controlador </a:t>
            </a:r>
          </a:p>
        </p:txBody>
      </p:sp>
    </p:spTree>
    <p:extLst>
      <p:ext uri="{BB962C8B-B14F-4D97-AF65-F5344CB8AC3E}">
        <p14:creationId xmlns:p14="http://schemas.microsoft.com/office/powerpoint/2010/main" val="406827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844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 MVC: Controlador Web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8613AD-F457-44CC-B18C-4D9F54B13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63"/>
          <a:stretch/>
        </p:blipFill>
        <p:spPr>
          <a:xfrm>
            <a:off x="2599366" y="2148572"/>
            <a:ext cx="6657366" cy="43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844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 MVC: Controlador API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2C134A-D9DE-46EC-871A-B5D3CA28E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58"/>
          <a:stretch/>
        </p:blipFill>
        <p:spPr>
          <a:xfrm>
            <a:off x="3031458" y="1944398"/>
            <a:ext cx="5849166" cy="48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4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844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 MVC: Modelo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88FB5F-F516-4F26-B5C9-A86AC07C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86" y="2469844"/>
            <a:ext cx="36962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6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.Net</a:t>
            </a:r>
            <a:r>
              <a:rPr lang="es-ES" sz="2800" dirty="0"/>
              <a:t> Framework sólo funciona en máquinas Windows. Hay una implementación de </a:t>
            </a:r>
            <a:r>
              <a:rPr lang="es-ES" sz="2800" dirty="0" err="1"/>
              <a:t>.Net</a:t>
            </a:r>
            <a:r>
              <a:rPr lang="es-ES" sz="2800" dirty="0"/>
              <a:t> Framework para Linux llamada Mono, pero no es oficial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Microsoft anuncia en Noviembre de 2014 la creación de </a:t>
            </a:r>
            <a:r>
              <a:rPr lang="es-ES" sz="2800" dirty="0" err="1"/>
              <a:t>.Net</a:t>
            </a:r>
            <a:r>
              <a:rPr lang="es-ES" sz="2800" dirty="0"/>
              <a:t> Core, en un esfuerzo por incluir soporte multiplataforma para </a:t>
            </a:r>
            <a:r>
              <a:rPr lang="es-ES" sz="2800" dirty="0" err="1"/>
              <a:t>.Net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.Net</a:t>
            </a:r>
            <a:r>
              <a:rPr lang="es-ES" sz="2800" dirty="0"/>
              <a:t> Core 1.0 se libera en Junio de 2016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Ahora sí, </a:t>
            </a:r>
            <a:r>
              <a:rPr lang="es-ES" sz="2800" dirty="0" err="1"/>
              <a:t>.Net</a:t>
            </a:r>
            <a:r>
              <a:rPr lang="es-ES" sz="2800" dirty="0"/>
              <a:t> CORE funciona en máquinas Windows, Linux y MacOS.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.Net</a:t>
            </a:r>
            <a:r>
              <a:rPr lang="es-ES" sz="2800" dirty="0"/>
              <a:t> Core 2.0 se libera en Agosto de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.Net</a:t>
            </a:r>
            <a:r>
              <a:rPr lang="es-ES" sz="2800" dirty="0"/>
              <a:t> Core 3 se libera en Septiembre de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C00000"/>
                </a:solidFill>
              </a:rPr>
              <a:t>.Net</a:t>
            </a:r>
            <a:r>
              <a:rPr lang="es-ES" sz="2800" dirty="0">
                <a:solidFill>
                  <a:srgbClr val="C00000"/>
                </a:solidFill>
              </a:rPr>
              <a:t> 5</a:t>
            </a:r>
            <a:r>
              <a:rPr lang="es-ES" sz="2800" dirty="0"/>
              <a:t> se libera en Noviembre de 2020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9590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844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 MVC: Vista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0C61F-164A-4720-A437-F3CFDC70A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53"/>
          <a:stretch/>
        </p:blipFill>
        <p:spPr>
          <a:xfrm>
            <a:off x="3105517" y="2080727"/>
            <a:ext cx="5309162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4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3623073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Inyección de dependencias,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IoC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Test unitarios</a:t>
            </a:r>
          </a:p>
        </p:txBody>
      </p:sp>
    </p:spTree>
    <p:extLst>
      <p:ext uri="{BB962C8B-B14F-4D97-AF65-F5344CB8AC3E}">
        <p14:creationId xmlns:p14="http://schemas.microsoft.com/office/powerpoint/2010/main" val="2572309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63139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Inyección de dependencias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/>
              <a:t>La inyección de dependencias es un patrón de diseño que sirve para disminuir el acoplamiento entre los componentes de la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/>
              <a:t>La inyección de dependencias usa abstracciones (interfaces) en lugar de referencias directas.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/>
              <a:t>Hace que una clase reciba referencias hacia los componentes que necesite para funcionar, en vez de instanciarlas ella misma.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12F8AB4-91FB-4A16-8C7D-E1219EEE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93" y="3775184"/>
            <a:ext cx="5593617" cy="29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72E64B-AEDB-4E3B-A0B4-50B6C7923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0" r="7854" b="24877"/>
          <a:stretch/>
        </p:blipFill>
        <p:spPr bwMode="auto">
          <a:xfrm>
            <a:off x="6410075" y="1135269"/>
            <a:ext cx="5685691" cy="23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5455DAAF-7373-4EEE-84CC-6E1CBCCBE3E5}"/>
              </a:ext>
            </a:extLst>
          </p:cNvPr>
          <p:cNvSpPr txBox="1"/>
          <p:nvPr/>
        </p:nvSpPr>
        <p:spPr>
          <a:xfrm>
            <a:off x="9014668" y="1271409"/>
            <a:ext cx="34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Miso" pitchFamily="50" charset="0"/>
              </a:rPr>
              <a:t>Sin inyección de dependencias</a:t>
            </a:r>
          </a:p>
        </p:txBody>
      </p:sp>
      <p:sp>
        <p:nvSpPr>
          <p:cNvPr id="8" name="33 CuadroTexto">
            <a:extLst>
              <a:ext uri="{FF2B5EF4-FFF2-40B4-BE49-F238E27FC236}">
                <a16:creationId xmlns:a16="http://schemas.microsoft.com/office/drawing/2014/main" id="{0DFF59F0-4CB0-4801-B2E0-EAF201AF07C2}"/>
              </a:ext>
            </a:extLst>
          </p:cNvPr>
          <p:cNvSpPr txBox="1"/>
          <p:nvPr/>
        </p:nvSpPr>
        <p:spPr>
          <a:xfrm>
            <a:off x="9008372" y="3615009"/>
            <a:ext cx="34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Miso" pitchFamily="50" charset="0"/>
              </a:rPr>
              <a:t>Con inyección de dependencias</a:t>
            </a:r>
          </a:p>
        </p:txBody>
      </p:sp>
    </p:spTree>
    <p:extLst>
      <p:ext uri="{BB962C8B-B14F-4D97-AF65-F5344CB8AC3E}">
        <p14:creationId xmlns:p14="http://schemas.microsoft.com/office/powerpoint/2010/main" val="22184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36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Testing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e Inyección de dependencias</a:t>
            </a:r>
          </a:p>
          <a:p>
            <a:endParaRPr lang="es-ES" sz="2800" dirty="0"/>
          </a:p>
          <a:p>
            <a:r>
              <a:rPr lang="es-ES" sz="2600" dirty="0"/>
              <a:t>Realizar pruebas unitarias de las clases de forma aislada, enviando dependencias falsas o controladas.</a:t>
            </a:r>
            <a:endParaRPr lang="es-ES" sz="2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9718974-CC5D-4532-9F7E-A3AE9648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4" y="3198100"/>
            <a:ext cx="62007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289F4A36-BBF3-4779-9105-AEC49CC0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79" y="3467873"/>
            <a:ext cx="5795821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458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3623073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Acceso a datos: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Entity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1293009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7272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Entity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Framework CORE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/>
              <a:t>¿Qué es?: Es el ORM para la plataforma de desarrollo para </a:t>
            </a:r>
            <a:r>
              <a:rPr lang="es-ES" sz="2600" dirty="0" err="1"/>
              <a:t>.Net</a:t>
            </a:r>
            <a:r>
              <a:rPr lang="es-ES" sz="2600" dirty="0"/>
              <a:t> Core, Un ORM es un tipo de biblioteca de acceso a datos que intenta hacer que esta tarea sea más natural para los desarrolladores. Así, a la hora de acceder a datos, en lugar de utilizar otro lenguaje (generalmente SQL), un ORM permite que puedas utilizar los paradigmas habituales de la programación orientada a objetos: clases y objetos. En lugar de pensar en tablas y relaciones, piensas en objetos y propiedades. (El homologo de </a:t>
            </a:r>
            <a:r>
              <a:rPr lang="es-ES" sz="2600" dirty="0" err="1"/>
              <a:t>Hibernate</a:t>
            </a:r>
            <a:r>
              <a:rPr lang="es-ES" sz="2600" dirty="0"/>
              <a:t> en Java).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/>
              <a:t>Para realizar las consultas se usa LINQ, con lo que se puede hacer todas las operaciones presentes en los motores de base de datos como </a:t>
            </a:r>
            <a:r>
              <a:rPr lang="es-ES" sz="2600" dirty="0" err="1"/>
              <a:t>join</a:t>
            </a:r>
            <a:r>
              <a:rPr lang="es-ES" sz="2600" dirty="0"/>
              <a:t>, </a:t>
            </a:r>
            <a:r>
              <a:rPr lang="es-ES" sz="2600" dirty="0" err="1"/>
              <a:t>select</a:t>
            </a:r>
            <a:r>
              <a:rPr lang="es-ES" sz="2600" dirty="0"/>
              <a:t>, </a:t>
            </a:r>
            <a:r>
              <a:rPr lang="es-ES" sz="2600" dirty="0" err="1"/>
              <a:t>from</a:t>
            </a:r>
            <a:r>
              <a:rPr lang="es-ES" sz="2600" dirty="0"/>
              <a:t>, </a:t>
            </a:r>
            <a:r>
              <a:rPr lang="es-ES" sz="2600" dirty="0" err="1"/>
              <a:t>where</a:t>
            </a:r>
            <a:r>
              <a:rPr lang="es-ES" sz="26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50924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7272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Entity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Framework CORE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/>
              <a:t>Ejemplo de consulta: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5FE3FA-994F-472F-A3F3-21A2F6A7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94" y="3961693"/>
            <a:ext cx="832601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0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3623073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Estructura de directorios en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441094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3BAA5-9461-4EF1-B26F-BCF40947F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9536499" y="1015389"/>
            <a:ext cx="2145427" cy="5386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82453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Estructura de directorios en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ASP.Net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wwwroot</a:t>
            </a:r>
            <a:r>
              <a:rPr lang="es-ES" sz="2400" dirty="0"/>
              <a:t>: Carpeta con los componentes estáticos de la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Controllers</a:t>
            </a:r>
            <a:r>
              <a:rPr lang="es-ES" sz="2400" dirty="0"/>
              <a:t>: Contiene los Controladores de la aplicación, estos controladores se deben seguir el siguiente patrón: [</a:t>
            </a:r>
            <a:r>
              <a:rPr lang="es-ES" sz="2400" dirty="0" err="1"/>
              <a:t>nombreControlador</a:t>
            </a:r>
            <a:r>
              <a:rPr lang="es-ES" sz="2400" dirty="0"/>
              <a:t>]</a:t>
            </a:r>
            <a:r>
              <a:rPr lang="es-ES" sz="2400" dirty="0" err="1"/>
              <a:t>Controller</a:t>
            </a: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Models</a:t>
            </a:r>
            <a:r>
              <a:rPr lang="es-ES" sz="2400" dirty="0"/>
              <a:t>: Donde se encuentra lo correspondiente al modelo de nuestra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Entities</a:t>
            </a:r>
            <a:r>
              <a:rPr lang="es-ES" sz="2400" dirty="0"/>
              <a:t>: Donde se encuentran las entidades de la aplicación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Services</a:t>
            </a:r>
            <a:r>
              <a:rPr lang="es-ES" sz="2400" dirty="0"/>
              <a:t>:  Donde se encuentran los componentes de la lógica de negocio de nuestro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ViewModels</a:t>
            </a:r>
            <a:r>
              <a:rPr lang="es-ES" sz="2400" dirty="0"/>
              <a:t>: Contiene las clases creadas específicamente para intercambiar información con las vistas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7386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90901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</p:txBody>
      </p:sp>
      <p:sp>
        <p:nvSpPr>
          <p:cNvPr id="28" name="3 CuadroTexto">
            <a:extLst>
              <a:ext uri="{FF2B5EF4-FFF2-40B4-BE49-F238E27FC236}">
                <a16:creationId xmlns:a16="http://schemas.microsoft.com/office/drawing/2014/main" id="{B2ECCDF7-166E-445F-9525-3799C3E55547}"/>
              </a:ext>
            </a:extLst>
          </p:cNvPr>
          <p:cNvSpPr txBox="1"/>
          <p:nvPr/>
        </p:nvSpPr>
        <p:spPr>
          <a:xfrm>
            <a:off x="91297" y="2287134"/>
            <a:ext cx="1451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Framework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1.0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a typeface="MS PGothic" charset="0"/>
              <a:cs typeface="Miso"/>
            </a:endParaRPr>
          </a:p>
        </p:txBody>
      </p:sp>
      <p:sp>
        <p:nvSpPr>
          <p:cNvPr id="29" name="Flecha: cheurón 28">
            <a:extLst>
              <a:ext uri="{FF2B5EF4-FFF2-40B4-BE49-F238E27FC236}">
                <a16:creationId xmlns:a16="http://schemas.microsoft.com/office/drawing/2014/main" id="{2A5261C6-28FF-4520-9FDC-A4D6C3C92398}"/>
              </a:ext>
            </a:extLst>
          </p:cNvPr>
          <p:cNvSpPr/>
          <p:nvPr/>
        </p:nvSpPr>
        <p:spPr>
          <a:xfrm rot="10800000">
            <a:off x="1502164" y="2494926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3 CuadroTexto">
            <a:extLst>
              <a:ext uri="{FF2B5EF4-FFF2-40B4-BE49-F238E27FC236}">
                <a16:creationId xmlns:a16="http://schemas.microsoft.com/office/drawing/2014/main" id="{C8FE038A-27F7-4D1A-941A-1BAEE2DD6B1F}"/>
              </a:ext>
            </a:extLst>
          </p:cNvPr>
          <p:cNvSpPr txBox="1"/>
          <p:nvPr/>
        </p:nvSpPr>
        <p:spPr>
          <a:xfrm>
            <a:off x="2103565" y="2287131"/>
            <a:ext cx="1451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defRPr>
            </a:lvl1pPr>
          </a:lstStyle>
          <a:p>
            <a:r>
              <a:rPr lang="es-ES" dirty="0" err="1"/>
              <a:t>.Net</a:t>
            </a:r>
            <a:r>
              <a:rPr lang="es-ES" dirty="0"/>
              <a:t> </a:t>
            </a:r>
          </a:p>
          <a:p>
            <a:r>
              <a:rPr lang="es-ES" dirty="0"/>
              <a:t>Framework </a:t>
            </a:r>
          </a:p>
          <a:p>
            <a:r>
              <a:rPr lang="es-ES" dirty="0"/>
              <a:t>2.0</a:t>
            </a:r>
          </a:p>
        </p:txBody>
      </p:sp>
      <p:sp>
        <p:nvSpPr>
          <p:cNvPr id="31" name="3 CuadroTexto">
            <a:extLst>
              <a:ext uri="{FF2B5EF4-FFF2-40B4-BE49-F238E27FC236}">
                <a16:creationId xmlns:a16="http://schemas.microsoft.com/office/drawing/2014/main" id="{E8533B02-934E-4718-B1F3-AF8DFF15C8F0}"/>
              </a:ext>
            </a:extLst>
          </p:cNvPr>
          <p:cNvSpPr txBox="1"/>
          <p:nvPr/>
        </p:nvSpPr>
        <p:spPr>
          <a:xfrm>
            <a:off x="4217600" y="2287130"/>
            <a:ext cx="164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Framework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3.0</a:t>
            </a:r>
          </a:p>
        </p:txBody>
      </p:sp>
      <p:sp>
        <p:nvSpPr>
          <p:cNvPr id="32" name="Flecha: cheurón 31">
            <a:extLst>
              <a:ext uri="{FF2B5EF4-FFF2-40B4-BE49-F238E27FC236}">
                <a16:creationId xmlns:a16="http://schemas.microsoft.com/office/drawing/2014/main" id="{45AE1FB4-F220-4CB8-B612-4AD898607B5F}"/>
              </a:ext>
            </a:extLst>
          </p:cNvPr>
          <p:cNvSpPr/>
          <p:nvPr/>
        </p:nvSpPr>
        <p:spPr>
          <a:xfrm rot="10800000">
            <a:off x="3676649" y="2531717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3 CuadroTexto">
            <a:extLst>
              <a:ext uri="{FF2B5EF4-FFF2-40B4-BE49-F238E27FC236}">
                <a16:creationId xmlns:a16="http://schemas.microsoft.com/office/drawing/2014/main" id="{12E4E822-5162-43EF-8C73-8210081220A5}"/>
              </a:ext>
            </a:extLst>
          </p:cNvPr>
          <p:cNvSpPr txBox="1"/>
          <p:nvPr/>
        </p:nvSpPr>
        <p:spPr>
          <a:xfrm>
            <a:off x="6370250" y="2287129"/>
            <a:ext cx="164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Framework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4.0</a:t>
            </a:r>
          </a:p>
        </p:txBody>
      </p:sp>
      <p:sp>
        <p:nvSpPr>
          <p:cNvPr id="34" name="3 CuadroTexto">
            <a:extLst>
              <a:ext uri="{FF2B5EF4-FFF2-40B4-BE49-F238E27FC236}">
                <a16:creationId xmlns:a16="http://schemas.microsoft.com/office/drawing/2014/main" id="{1D5C9D4B-415B-4BF4-8C2F-50106283E775}"/>
              </a:ext>
            </a:extLst>
          </p:cNvPr>
          <p:cNvSpPr txBox="1"/>
          <p:nvPr/>
        </p:nvSpPr>
        <p:spPr>
          <a:xfrm>
            <a:off x="8440610" y="2287127"/>
            <a:ext cx="164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Framework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4.8</a:t>
            </a:r>
          </a:p>
        </p:txBody>
      </p:sp>
      <p:sp>
        <p:nvSpPr>
          <p:cNvPr id="35" name="Flecha: cheurón 34">
            <a:extLst>
              <a:ext uri="{FF2B5EF4-FFF2-40B4-BE49-F238E27FC236}">
                <a16:creationId xmlns:a16="http://schemas.microsoft.com/office/drawing/2014/main" id="{25AEDC0D-85CB-4FB3-95AE-3C4DE9A00EF9}"/>
              </a:ext>
            </a:extLst>
          </p:cNvPr>
          <p:cNvSpPr/>
          <p:nvPr/>
        </p:nvSpPr>
        <p:spPr>
          <a:xfrm rot="10800000">
            <a:off x="5817800" y="2494926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6" name="Flecha: cheurón 35">
            <a:extLst>
              <a:ext uri="{FF2B5EF4-FFF2-40B4-BE49-F238E27FC236}">
                <a16:creationId xmlns:a16="http://schemas.microsoft.com/office/drawing/2014/main" id="{349C5BD5-DBB1-4168-A7A5-2C07A5529F13}"/>
              </a:ext>
            </a:extLst>
          </p:cNvPr>
          <p:cNvSpPr/>
          <p:nvPr/>
        </p:nvSpPr>
        <p:spPr>
          <a:xfrm rot="10800000">
            <a:off x="7918875" y="2494922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Flecha: cheurón 36">
            <a:extLst>
              <a:ext uri="{FF2B5EF4-FFF2-40B4-BE49-F238E27FC236}">
                <a16:creationId xmlns:a16="http://schemas.microsoft.com/office/drawing/2014/main" id="{E76F48CE-C6EA-4A99-BC26-CE94175D54F1}"/>
              </a:ext>
            </a:extLst>
          </p:cNvPr>
          <p:cNvSpPr/>
          <p:nvPr/>
        </p:nvSpPr>
        <p:spPr>
          <a:xfrm rot="10800000">
            <a:off x="9993185" y="2472376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Signo de multiplicación 37">
            <a:extLst>
              <a:ext uri="{FF2B5EF4-FFF2-40B4-BE49-F238E27FC236}">
                <a16:creationId xmlns:a16="http://schemas.microsoft.com/office/drawing/2014/main" id="{A73D385F-F339-4EF2-8ABD-DB76BAFBA82F}"/>
              </a:ext>
            </a:extLst>
          </p:cNvPr>
          <p:cNvSpPr/>
          <p:nvPr/>
        </p:nvSpPr>
        <p:spPr>
          <a:xfrm>
            <a:off x="10739332" y="2030139"/>
            <a:ext cx="1358993" cy="132052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 CuadroTexto">
            <a:extLst>
              <a:ext uri="{FF2B5EF4-FFF2-40B4-BE49-F238E27FC236}">
                <a16:creationId xmlns:a16="http://schemas.microsoft.com/office/drawing/2014/main" id="{4B465077-AB49-4CE0-BB47-AAA243C02B8B}"/>
              </a:ext>
            </a:extLst>
          </p:cNvPr>
          <p:cNvSpPr txBox="1"/>
          <p:nvPr/>
        </p:nvSpPr>
        <p:spPr>
          <a:xfrm>
            <a:off x="91297" y="4401684"/>
            <a:ext cx="1451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Core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1.0</a:t>
            </a:r>
          </a:p>
        </p:txBody>
      </p:sp>
      <p:sp>
        <p:nvSpPr>
          <p:cNvPr id="40" name="Flecha: cheurón 39">
            <a:extLst>
              <a:ext uri="{FF2B5EF4-FFF2-40B4-BE49-F238E27FC236}">
                <a16:creationId xmlns:a16="http://schemas.microsoft.com/office/drawing/2014/main" id="{912F7690-DD2F-4711-93BA-BEB4AA6032EE}"/>
              </a:ext>
            </a:extLst>
          </p:cNvPr>
          <p:cNvSpPr/>
          <p:nvPr/>
        </p:nvSpPr>
        <p:spPr>
          <a:xfrm rot="10800000">
            <a:off x="1502164" y="4609476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3 CuadroTexto">
            <a:extLst>
              <a:ext uri="{FF2B5EF4-FFF2-40B4-BE49-F238E27FC236}">
                <a16:creationId xmlns:a16="http://schemas.microsoft.com/office/drawing/2014/main" id="{4F6FEAD0-B48E-42F2-B3A5-5B8FFFA49B78}"/>
              </a:ext>
            </a:extLst>
          </p:cNvPr>
          <p:cNvSpPr txBox="1"/>
          <p:nvPr/>
        </p:nvSpPr>
        <p:spPr>
          <a:xfrm>
            <a:off x="2103565" y="4401681"/>
            <a:ext cx="1451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defRPr>
            </a:lvl1pPr>
          </a:lstStyle>
          <a:p>
            <a:r>
              <a:rPr lang="es-ES" dirty="0" err="1"/>
              <a:t>.Net</a:t>
            </a:r>
            <a:r>
              <a:rPr lang="es-ES" dirty="0"/>
              <a:t> </a:t>
            </a:r>
          </a:p>
          <a:p>
            <a:r>
              <a:rPr lang="es-ES" dirty="0"/>
              <a:t>Core </a:t>
            </a:r>
          </a:p>
          <a:p>
            <a:r>
              <a:rPr lang="es-ES" dirty="0"/>
              <a:t>2.0</a:t>
            </a:r>
          </a:p>
        </p:txBody>
      </p:sp>
      <p:sp>
        <p:nvSpPr>
          <p:cNvPr id="42" name="3 CuadroTexto">
            <a:extLst>
              <a:ext uri="{FF2B5EF4-FFF2-40B4-BE49-F238E27FC236}">
                <a16:creationId xmlns:a16="http://schemas.microsoft.com/office/drawing/2014/main" id="{BFA11BB4-8F79-4499-9930-550D32CBA208}"/>
              </a:ext>
            </a:extLst>
          </p:cNvPr>
          <p:cNvSpPr txBox="1"/>
          <p:nvPr/>
        </p:nvSpPr>
        <p:spPr>
          <a:xfrm>
            <a:off x="4217600" y="4401680"/>
            <a:ext cx="164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Core </a:t>
            </a:r>
          </a:p>
          <a:p>
            <a:pPr algn="ctr"/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charset="0"/>
                <a:cs typeface="Miso"/>
              </a:rPr>
              <a:t>3</a:t>
            </a:r>
          </a:p>
        </p:txBody>
      </p:sp>
      <p:sp>
        <p:nvSpPr>
          <p:cNvPr id="43" name="Flecha: cheurón 42">
            <a:extLst>
              <a:ext uri="{FF2B5EF4-FFF2-40B4-BE49-F238E27FC236}">
                <a16:creationId xmlns:a16="http://schemas.microsoft.com/office/drawing/2014/main" id="{FA2CA213-58DC-4313-92F5-C8608A82CEC5}"/>
              </a:ext>
            </a:extLst>
          </p:cNvPr>
          <p:cNvSpPr/>
          <p:nvPr/>
        </p:nvSpPr>
        <p:spPr>
          <a:xfrm rot="10800000">
            <a:off x="3676649" y="4646267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3 CuadroTexto">
            <a:extLst>
              <a:ext uri="{FF2B5EF4-FFF2-40B4-BE49-F238E27FC236}">
                <a16:creationId xmlns:a16="http://schemas.microsoft.com/office/drawing/2014/main" id="{8A9E2B16-0FC8-4920-91F2-E1D83379DD61}"/>
              </a:ext>
            </a:extLst>
          </p:cNvPr>
          <p:cNvSpPr txBox="1"/>
          <p:nvPr/>
        </p:nvSpPr>
        <p:spPr>
          <a:xfrm>
            <a:off x="6271050" y="4586101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rgbClr val="C00000"/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rgbClr val="C00000"/>
                </a:solidFill>
                <a:ea typeface="MS PGothic" charset="0"/>
                <a:cs typeface="Miso"/>
              </a:rPr>
              <a:t> </a:t>
            </a:r>
          </a:p>
          <a:p>
            <a:pPr algn="ctr"/>
            <a:r>
              <a:rPr lang="es-ES" sz="2000" b="1" dirty="0">
                <a:solidFill>
                  <a:srgbClr val="C00000"/>
                </a:solidFill>
                <a:ea typeface="MS PGothic" charset="0"/>
                <a:cs typeface="Miso"/>
              </a:rPr>
              <a:t>5</a:t>
            </a:r>
            <a:endParaRPr lang="es-ES" dirty="0">
              <a:solidFill>
                <a:srgbClr val="C00000"/>
              </a:solidFill>
              <a:ea typeface="MS PGothic" charset="0"/>
              <a:cs typeface="Miso"/>
            </a:endParaRPr>
          </a:p>
        </p:txBody>
      </p:sp>
      <p:sp>
        <p:nvSpPr>
          <p:cNvPr id="45" name="3 CuadroTexto">
            <a:extLst>
              <a:ext uri="{FF2B5EF4-FFF2-40B4-BE49-F238E27FC236}">
                <a16:creationId xmlns:a16="http://schemas.microsoft.com/office/drawing/2014/main" id="{3CD90B26-D3B0-44E5-95E0-D74EF0D02C8B}"/>
              </a:ext>
            </a:extLst>
          </p:cNvPr>
          <p:cNvSpPr txBox="1"/>
          <p:nvPr/>
        </p:nvSpPr>
        <p:spPr>
          <a:xfrm>
            <a:off x="8362599" y="4555566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  </a:t>
            </a:r>
          </a:p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6</a:t>
            </a:r>
            <a:endParaRPr lang="es-ES" dirty="0">
              <a:solidFill>
                <a:schemeClr val="accent4">
                  <a:lumMod val="75000"/>
                </a:schemeClr>
              </a:solidFill>
              <a:ea typeface="MS PGothic" charset="0"/>
              <a:cs typeface="Miso"/>
            </a:endParaRPr>
          </a:p>
        </p:txBody>
      </p:sp>
      <p:sp>
        <p:nvSpPr>
          <p:cNvPr id="46" name="Flecha: cheurón 45">
            <a:extLst>
              <a:ext uri="{FF2B5EF4-FFF2-40B4-BE49-F238E27FC236}">
                <a16:creationId xmlns:a16="http://schemas.microsoft.com/office/drawing/2014/main" id="{96E7ACC7-A3BE-4970-A11E-C425A9B068E4}"/>
              </a:ext>
            </a:extLst>
          </p:cNvPr>
          <p:cNvSpPr/>
          <p:nvPr/>
        </p:nvSpPr>
        <p:spPr>
          <a:xfrm rot="10800000">
            <a:off x="5817800" y="4609476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Flecha: cheurón 46">
            <a:extLst>
              <a:ext uri="{FF2B5EF4-FFF2-40B4-BE49-F238E27FC236}">
                <a16:creationId xmlns:a16="http://schemas.microsoft.com/office/drawing/2014/main" id="{3C8C3377-7DD4-4E15-A9F6-971E9E14D1E7}"/>
              </a:ext>
            </a:extLst>
          </p:cNvPr>
          <p:cNvSpPr/>
          <p:nvPr/>
        </p:nvSpPr>
        <p:spPr>
          <a:xfrm rot="10800000">
            <a:off x="7918875" y="4609472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Flecha: cheurón 47">
            <a:extLst>
              <a:ext uri="{FF2B5EF4-FFF2-40B4-BE49-F238E27FC236}">
                <a16:creationId xmlns:a16="http://schemas.microsoft.com/office/drawing/2014/main" id="{AE211DEA-CD79-41C2-98C1-906213378CF6}"/>
              </a:ext>
            </a:extLst>
          </p:cNvPr>
          <p:cNvSpPr/>
          <p:nvPr/>
        </p:nvSpPr>
        <p:spPr>
          <a:xfrm rot="10800000">
            <a:off x="9993185" y="4586926"/>
            <a:ext cx="600075" cy="600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9" name="3 CuadroTexto">
            <a:extLst>
              <a:ext uri="{FF2B5EF4-FFF2-40B4-BE49-F238E27FC236}">
                <a16:creationId xmlns:a16="http://schemas.microsoft.com/office/drawing/2014/main" id="{632819FA-9971-4C0E-AB7F-4F8C4737E5F4}"/>
              </a:ext>
            </a:extLst>
          </p:cNvPr>
          <p:cNvSpPr txBox="1"/>
          <p:nvPr/>
        </p:nvSpPr>
        <p:spPr>
          <a:xfrm>
            <a:off x="10314461" y="4554010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.Net</a:t>
            </a:r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  </a:t>
            </a:r>
          </a:p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7</a:t>
            </a:r>
            <a:endParaRPr lang="es-ES" dirty="0">
              <a:solidFill>
                <a:schemeClr val="accent4">
                  <a:lumMod val="75000"/>
                </a:schemeClr>
              </a:solidFill>
              <a:ea typeface="MS PGothic" charset="0"/>
              <a:cs typeface="Miso"/>
            </a:endParaRPr>
          </a:p>
        </p:txBody>
      </p:sp>
      <p:sp>
        <p:nvSpPr>
          <p:cNvPr id="50" name="3 CuadroTexto">
            <a:extLst>
              <a:ext uri="{FF2B5EF4-FFF2-40B4-BE49-F238E27FC236}">
                <a16:creationId xmlns:a16="http://schemas.microsoft.com/office/drawing/2014/main" id="{15566D23-3CB5-48A9-9D98-692957D2351C}"/>
              </a:ext>
            </a:extLst>
          </p:cNvPr>
          <p:cNvSpPr txBox="1"/>
          <p:nvPr/>
        </p:nvSpPr>
        <p:spPr>
          <a:xfrm>
            <a:off x="8385599" y="5664581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Noviembre 2021</a:t>
            </a:r>
            <a:endParaRPr lang="es-ES" dirty="0">
              <a:solidFill>
                <a:schemeClr val="accent4">
                  <a:lumMod val="75000"/>
                </a:schemeClr>
              </a:solidFill>
              <a:ea typeface="MS PGothic" charset="0"/>
              <a:cs typeface="Miso"/>
            </a:endParaRPr>
          </a:p>
        </p:txBody>
      </p:sp>
      <p:sp>
        <p:nvSpPr>
          <p:cNvPr id="51" name="3 CuadroTexto">
            <a:extLst>
              <a:ext uri="{FF2B5EF4-FFF2-40B4-BE49-F238E27FC236}">
                <a16:creationId xmlns:a16="http://schemas.microsoft.com/office/drawing/2014/main" id="{A78A16C5-1622-4B31-9B59-A48BCF0351A6}"/>
              </a:ext>
            </a:extLst>
          </p:cNvPr>
          <p:cNvSpPr txBox="1"/>
          <p:nvPr/>
        </p:nvSpPr>
        <p:spPr>
          <a:xfrm>
            <a:off x="10314461" y="5664581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ea typeface="MS PGothic" charset="0"/>
                <a:cs typeface="Miso"/>
              </a:rPr>
              <a:t>Noviembre 2022</a:t>
            </a:r>
            <a:endParaRPr lang="es-ES" dirty="0">
              <a:solidFill>
                <a:schemeClr val="accent4">
                  <a:lumMod val="75000"/>
                </a:schemeClr>
              </a:solidFill>
              <a:ea typeface="MS PGothic" charset="0"/>
              <a:cs typeface="Miso"/>
            </a:endParaRPr>
          </a:p>
        </p:txBody>
      </p:sp>
      <p:sp>
        <p:nvSpPr>
          <p:cNvPr id="52" name="3 CuadroTexto">
            <a:extLst>
              <a:ext uri="{FF2B5EF4-FFF2-40B4-BE49-F238E27FC236}">
                <a16:creationId xmlns:a16="http://schemas.microsoft.com/office/drawing/2014/main" id="{B0766BA4-8637-4154-AD82-982012B618D9}"/>
              </a:ext>
            </a:extLst>
          </p:cNvPr>
          <p:cNvSpPr txBox="1"/>
          <p:nvPr/>
        </p:nvSpPr>
        <p:spPr>
          <a:xfrm>
            <a:off x="6265475" y="5664581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Miso"/>
                <a:ea typeface="MS PGothic" charset="0"/>
                <a:cs typeface="Miso"/>
              </a:defRPr>
            </a:lvl1pPr>
          </a:lstStyle>
          <a:p>
            <a:r>
              <a:rPr lang="es-ES" dirty="0">
                <a:solidFill>
                  <a:srgbClr val="C00000"/>
                </a:solidFill>
                <a:latin typeface="+mn-lt"/>
              </a:rPr>
              <a:t>Noviembre 2020</a:t>
            </a:r>
          </a:p>
        </p:txBody>
      </p:sp>
    </p:spTree>
    <p:extLst>
      <p:ext uri="{BB962C8B-B14F-4D97-AF65-F5344CB8AC3E}">
        <p14:creationId xmlns:p14="http://schemas.microsoft.com/office/powerpoint/2010/main" val="33022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y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.Net</a:t>
            </a:r>
            <a:r>
              <a:rPr lang="es-ES" sz="2800" dirty="0"/>
              <a:t> Framework 4.8 es la última versión de </a:t>
            </a:r>
            <a:r>
              <a:rPr lang="es-ES" sz="2800" dirty="0" err="1"/>
              <a:t>.Net</a:t>
            </a:r>
            <a:r>
              <a:rPr lang="es-ES" sz="2800" dirty="0"/>
              <a:t> Framework que se va a publicar. Sólo se publicarán parches de seguridad.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 partir de </a:t>
            </a:r>
            <a:r>
              <a:rPr lang="es-ES" sz="2800" dirty="0" err="1"/>
              <a:t>.Net</a:t>
            </a:r>
            <a:r>
              <a:rPr lang="es-ES" sz="2800" dirty="0"/>
              <a:t> 5, la única plataforma en la que va a trabajar Microsoft es </a:t>
            </a:r>
            <a:r>
              <a:rPr lang="es-ES" sz="2800" dirty="0" err="1"/>
              <a:t>.Net</a:t>
            </a:r>
            <a:r>
              <a:rPr lang="es-ES" sz="2800" dirty="0"/>
              <a:t> Core (Ahora </a:t>
            </a:r>
            <a:r>
              <a:rPr lang="es-ES" sz="2800" dirty="0" err="1"/>
              <a:t>.Net</a:t>
            </a:r>
            <a:r>
              <a:rPr lang="es-ES" sz="2800" dirty="0"/>
              <a:t> a secas)</a:t>
            </a:r>
          </a:p>
        </p:txBody>
      </p:sp>
    </p:spTree>
    <p:extLst>
      <p:ext uri="{BB962C8B-B14F-4D97-AF65-F5344CB8AC3E}">
        <p14:creationId xmlns:p14="http://schemas.microsoft.com/office/powerpoint/2010/main" val="249814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open </a:t>
            </a:r>
            <a:r>
              <a:rPr lang="es-ES" sz="2800" dirty="0" err="1"/>
              <a:t>source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multiplataforma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modular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Muestra mejor rendimiento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futuro de .NET avanza hacia .NET Core 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.NET 5 es la nueva versión de .NET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Orientado a construir aplicaciones basadas en microservicios: Se puede desplegar sobre contenedores Docker en Linux</a:t>
            </a:r>
          </a:p>
        </p:txBody>
      </p:sp>
    </p:spTree>
    <p:extLst>
      <p:ext uri="{BB962C8B-B14F-4D97-AF65-F5344CB8AC3E}">
        <p14:creationId xmlns:p14="http://schemas.microsoft.com/office/powerpoint/2010/main" val="365645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1231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Por qué usar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Teníamos más de 10 años de experiencia en </a:t>
            </a:r>
            <a:r>
              <a:rPr lang="es-ES" sz="2800" dirty="0" err="1"/>
              <a:t>.Net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plataforma sólida y robusta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Tiene una gran comunidad por detrás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Código optimizado con alto rendimiento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Velocidad de desarrollo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Facilidad de mantenimiento de las aplicaciones</a:t>
            </a:r>
          </a:p>
        </p:txBody>
      </p:sp>
    </p:spTree>
    <p:extLst>
      <p:ext uri="{BB962C8B-B14F-4D97-AF65-F5344CB8AC3E}">
        <p14:creationId xmlns:p14="http://schemas.microsoft.com/office/powerpoint/2010/main" val="390188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562758" y="3527471"/>
            <a:ext cx="11231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C#: Lenguaje nativo de la plataforma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.Net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3100250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11784</TotalTime>
  <Words>1632</Words>
  <Application>Microsoft Office PowerPoint</Application>
  <PresentationFormat>Panorámica</PresentationFormat>
  <Paragraphs>244</Paragraphs>
  <Slides>49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Arial</vt:lpstr>
      <vt:lpstr>Calibri</vt:lpstr>
      <vt:lpstr>Hypatia Sans Pro</vt:lpstr>
      <vt:lpstr>Liberation Serif</vt:lpstr>
      <vt:lpstr>Minion Pro</vt:lpstr>
      <vt:lpstr>Miso</vt:lpstr>
      <vt:lpstr>Wingdings</vt:lpstr>
      <vt:lpstr>1_Diseño personalizado</vt:lpstr>
      <vt:lpstr>Entorno tecnológico y lenguajes de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.Net CORE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Juan Valer</cp:lastModifiedBy>
  <cp:revision>35</cp:revision>
  <dcterms:created xsi:type="dcterms:W3CDTF">2019-09-19T09:59:35Z</dcterms:created>
  <dcterms:modified xsi:type="dcterms:W3CDTF">2021-02-02T07:43:01Z</dcterms:modified>
</cp:coreProperties>
</file>