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85" r:id="rId3"/>
    <p:sldId id="301" r:id="rId4"/>
    <p:sldId id="339" r:id="rId5"/>
    <p:sldId id="340" r:id="rId6"/>
    <p:sldId id="341" r:id="rId7"/>
    <p:sldId id="342" r:id="rId8"/>
    <p:sldId id="343" r:id="rId9"/>
    <p:sldId id="344" r:id="rId10"/>
    <p:sldId id="302" r:id="rId11"/>
    <p:sldId id="303" r:id="rId12"/>
    <p:sldId id="309" r:id="rId13"/>
    <p:sldId id="310" r:id="rId14"/>
    <p:sldId id="311" r:id="rId15"/>
    <p:sldId id="312" r:id="rId16"/>
    <p:sldId id="313" r:id="rId17"/>
    <p:sldId id="314" r:id="rId18"/>
    <p:sldId id="315" r:id="rId19"/>
    <p:sldId id="316" r:id="rId20"/>
    <p:sldId id="317" r:id="rId21"/>
    <p:sldId id="320" r:id="rId22"/>
    <p:sldId id="321" r:id="rId23"/>
    <p:sldId id="318" r:id="rId24"/>
    <p:sldId id="319" r:id="rId25"/>
    <p:sldId id="332" r:id="rId26"/>
    <p:sldId id="333" r:id="rId27"/>
    <p:sldId id="334" r:id="rId28"/>
    <p:sldId id="335" r:id="rId29"/>
    <p:sldId id="308" r:id="rId30"/>
    <p:sldId id="336" r:id="rId31"/>
    <p:sldId id="338" r:id="rId32"/>
    <p:sldId id="337" r:id="rId33"/>
    <p:sldId id="277" r:id="rId34"/>
    <p:sldId id="299" r:id="rId35"/>
    <p:sldId id="300" r:id="rId36"/>
    <p:sldId id="305" r:id="rId37"/>
    <p:sldId id="306" r:id="rId38"/>
    <p:sldId id="331" r:id="rId3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C2E59160-5156-4170-AB5A-02ACF471DF57}">
          <p14:sldIdLst>
            <p14:sldId id="256"/>
            <p14:sldId id="285"/>
            <p14:sldId id="301"/>
            <p14:sldId id="339"/>
            <p14:sldId id="340"/>
            <p14:sldId id="341"/>
            <p14:sldId id="342"/>
            <p14:sldId id="343"/>
            <p14:sldId id="344"/>
            <p14:sldId id="302"/>
            <p14:sldId id="303"/>
            <p14:sldId id="309"/>
            <p14:sldId id="310"/>
            <p14:sldId id="311"/>
            <p14:sldId id="312"/>
            <p14:sldId id="313"/>
            <p14:sldId id="314"/>
            <p14:sldId id="315"/>
            <p14:sldId id="316"/>
            <p14:sldId id="317"/>
            <p14:sldId id="320"/>
            <p14:sldId id="321"/>
            <p14:sldId id="318"/>
            <p14:sldId id="319"/>
            <p14:sldId id="332"/>
            <p14:sldId id="333"/>
            <p14:sldId id="334"/>
            <p14:sldId id="335"/>
            <p14:sldId id="308"/>
            <p14:sldId id="336"/>
            <p14:sldId id="338"/>
            <p14:sldId id="337"/>
            <p14:sldId id="277"/>
            <p14:sldId id="299"/>
            <p14:sldId id="300"/>
            <p14:sldId id="305"/>
            <p14:sldId id="306"/>
            <p14:sldId id="33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94ED"/>
    <a:srgbClr val="9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DB0C5D-1B4F-4B60-915C-70E943BEDF20}" v="41" dt="2021-02-03T07:38:19.3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6061" autoAdjust="0"/>
    <p:restoredTop sz="92714" autoAdjust="0"/>
  </p:normalViewPr>
  <p:slideViewPr>
    <p:cSldViewPr snapToGrid="0">
      <p:cViewPr varScale="1">
        <p:scale>
          <a:sx n="57" d="100"/>
          <a:sy n="57" d="100"/>
        </p:scale>
        <p:origin x="90" y="522"/>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Valer" userId="696e5383-70ba-4313-b7c8-4c7c82a5837e" providerId="ADAL" clId="{B8DB0C5D-1B4F-4B60-915C-70E943BEDF20}"/>
    <pc:docChg chg="undo redo custSel addSld delSld modSld sldOrd modSection">
      <pc:chgData name="Juan Valer" userId="696e5383-70ba-4313-b7c8-4c7c82a5837e" providerId="ADAL" clId="{B8DB0C5D-1B4F-4B60-915C-70E943BEDF20}" dt="2021-02-03T07:50:38.805" v="4848" actId="1076"/>
      <pc:docMkLst>
        <pc:docMk/>
      </pc:docMkLst>
      <pc:sldChg chg="addSp delSp modSp mod">
        <pc:chgData name="Juan Valer" userId="696e5383-70ba-4313-b7c8-4c7c82a5837e" providerId="ADAL" clId="{B8DB0C5D-1B4F-4B60-915C-70E943BEDF20}" dt="2021-02-02T15:36:38.887" v="84" actId="478"/>
        <pc:sldMkLst>
          <pc:docMk/>
          <pc:sldMk cId="3415662493" sldId="256"/>
        </pc:sldMkLst>
        <pc:spChg chg="del mod">
          <ac:chgData name="Juan Valer" userId="696e5383-70ba-4313-b7c8-4c7c82a5837e" providerId="ADAL" clId="{B8DB0C5D-1B4F-4B60-915C-70E943BEDF20}" dt="2021-02-02T15:36:16.898" v="81" actId="478"/>
          <ac:spMkLst>
            <pc:docMk/>
            <pc:sldMk cId="3415662493" sldId="256"/>
            <ac:spMk id="2" creationId="{F7026BF1-4BC5-4D5F-A496-7427D6B1B6A3}"/>
          </ac:spMkLst>
        </pc:spChg>
        <pc:spChg chg="add mod">
          <ac:chgData name="Juan Valer" userId="696e5383-70ba-4313-b7c8-4c7c82a5837e" providerId="ADAL" clId="{B8DB0C5D-1B4F-4B60-915C-70E943BEDF20}" dt="2021-02-02T15:36:12.699" v="80" actId="20577"/>
          <ac:spMkLst>
            <pc:docMk/>
            <pc:sldMk cId="3415662493" sldId="256"/>
            <ac:spMk id="3" creationId="{C9A42F39-A836-425A-951B-370B216E99F4}"/>
          </ac:spMkLst>
        </pc:spChg>
        <pc:spChg chg="add del mod">
          <ac:chgData name="Juan Valer" userId="696e5383-70ba-4313-b7c8-4c7c82a5837e" providerId="ADAL" clId="{B8DB0C5D-1B4F-4B60-915C-70E943BEDF20}" dt="2021-02-02T15:36:38.887" v="84" actId="478"/>
          <ac:spMkLst>
            <pc:docMk/>
            <pc:sldMk cId="3415662493" sldId="256"/>
            <ac:spMk id="5" creationId="{58EED484-24B6-4530-ACEB-7BDAD53E7DD7}"/>
          </ac:spMkLst>
        </pc:spChg>
      </pc:sldChg>
      <pc:sldChg chg="modSp mod">
        <pc:chgData name="Juan Valer" userId="696e5383-70ba-4313-b7c8-4c7c82a5837e" providerId="ADAL" clId="{B8DB0C5D-1B4F-4B60-915C-70E943BEDF20}" dt="2021-02-02T15:38:36.530" v="220" actId="20577"/>
        <pc:sldMkLst>
          <pc:docMk/>
          <pc:sldMk cId="3847485637" sldId="285"/>
        </pc:sldMkLst>
        <pc:spChg chg="mod">
          <ac:chgData name="Juan Valer" userId="696e5383-70ba-4313-b7c8-4c7c82a5837e" providerId="ADAL" clId="{B8DB0C5D-1B4F-4B60-915C-70E943BEDF20}" dt="2021-02-02T15:38:36.530" v="220" actId="20577"/>
          <ac:spMkLst>
            <pc:docMk/>
            <pc:sldMk cId="3847485637" sldId="285"/>
            <ac:spMk id="2" creationId="{50F904E8-1FA1-4734-B571-10547B10A761}"/>
          </ac:spMkLst>
        </pc:spChg>
      </pc:sldChg>
      <pc:sldChg chg="modSp mod">
        <pc:chgData name="Juan Valer" userId="696e5383-70ba-4313-b7c8-4c7c82a5837e" providerId="ADAL" clId="{B8DB0C5D-1B4F-4B60-915C-70E943BEDF20}" dt="2021-02-02T15:39:21.815" v="222" actId="20577"/>
        <pc:sldMkLst>
          <pc:docMk/>
          <pc:sldMk cId="2409329942" sldId="301"/>
        </pc:sldMkLst>
        <pc:spChg chg="mod">
          <ac:chgData name="Juan Valer" userId="696e5383-70ba-4313-b7c8-4c7c82a5837e" providerId="ADAL" clId="{B8DB0C5D-1B4F-4B60-915C-70E943BEDF20}" dt="2021-02-02T15:39:21.815" v="222" actId="20577"/>
          <ac:spMkLst>
            <pc:docMk/>
            <pc:sldMk cId="2409329942" sldId="301"/>
            <ac:spMk id="2" creationId="{50F904E8-1FA1-4734-B571-10547B10A761}"/>
          </ac:spMkLst>
        </pc:spChg>
      </pc:sldChg>
      <pc:sldChg chg="modSp mod">
        <pc:chgData name="Juan Valer" userId="696e5383-70ba-4313-b7c8-4c7c82a5837e" providerId="ADAL" clId="{B8DB0C5D-1B4F-4B60-915C-70E943BEDF20}" dt="2021-02-02T15:40:24.443" v="226" actId="1076"/>
        <pc:sldMkLst>
          <pc:docMk/>
          <pc:sldMk cId="3055777947" sldId="302"/>
        </pc:sldMkLst>
        <pc:spChg chg="mod">
          <ac:chgData name="Juan Valer" userId="696e5383-70ba-4313-b7c8-4c7c82a5837e" providerId="ADAL" clId="{B8DB0C5D-1B4F-4B60-915C-70E943BEDF20}" dt="2021-02-02T15:40:05.042" v="223" actId="20577"/>
          <ac:spMkLst>
            <pc:docMk/>
            <pc:sldMk cId="3055777947" sldId="302"/>
            <ac:spMk id="2" creationId="{50F904E8-1FA1-4734-B571-10547B10A761}"/>
          </ac:spMkLst>
        </pc:spChg>
        <pc:picChg chg="mod">
          <ac:chgData name="Juan Valer" userId="696e5383-70ba-4313-b7c8-4c7c82a5837e" providerId="ADAL" clId="{B8DB0C5D-1B4F-4B60-915C-70E943BEDF20}" dt="2021-02-02T15:40:24.443" v="226" actId="1076"/>
          <ac:picMkLst>
            <pc:docMk/>
            <pc:sldMk cId="3055777947" sldId="302"/>
            <ac:picMk id="4098" creationId="{00000000-0000-0000-0000-000000000000}"/>
          </ac:picMkLst>
        </pc:picChg>
      </pc:sldChg>
      <pc:sldChg chg="delSp modSp mod">
        <pc:chgData name="Juan Valer" userId="696e5383-70ba-4313-b7c8-4c7c82a5837e" providerId="ADAL" clId="{B8DB0C5D-1B4F-4B60-915C-70E943BEDF20}" dt="2021-02-03T07:27:36.705" v="4169" actId="20577"/>
        <pc:sldMkLst>
          <pc:docMk/>
          <pc:sldMk cId="3353333850" sldId="303"/>
        </pc:sldMkLst>
        <pc:spChg chg="mod">
          <ac:chgData name="Juan Valer" userId="696e5383-70ba-4313-b7c8-4c7c82a5837e" providerId="ADAL" clId="{B8DB0C5D-1B4F-4B60-915C-70E943BEDF20}" dt="2021-02-03T07:27:36.705" v="4169" actId="20577"/>
          <ac:spMkLst>
            <pc:docMk/>
            <pc:sldMk cId="3353333850" sldId="303"/>
            <ac:spMk id="2" creationId="{50F904E8-1FA1-4734-B571-10547B10A761}"/>
          </ac:spMkLst>
        </pc:spChg>
        <pc:picChg chg="del">
          <ac:chgData name="Juan Valer" userId="696e5383-70ba-4313-b7c8-4c7c82a5837e" providerId="ADAL" clId="{B8DB0C5D-1B4F-4B60-915C-70E943BEDF20}" dt="2021-02-02T15:40:54.004" v="227" actId="478"/>
          <ac:picMkLst>
            <pc:docMk/>
            <pc:sldMk cId="3353333850" sldId="303"/>
            <ac:picMk id="4098" creationId="{00000000-0000-0000-0000-000000000000}"/>
          </ac:picMkLst>
        </pc:picChg>
      </pc:sldChg>
      <pc:sldChg chg="del">
        <pc:chgData name="Juan Valer" userId="696e5383-70ba-4313-b7c8-4c7c82a5837e" providerId="ADAL" clId="{B8DB0C5D-1B4F-4B60-915C-70E943BEDF20}" dt="2021-02-02T18:42:40.232" v="2862" actId="47"/>
        <pc:sldMkLst>
          <pc:docMk/>
          <pc:sldMk cId="2505937184" sldId="304"/>
        </pc:sldMkLst>
      </pc:sldChg>
      <pc:sldChg chg="modSp add del mod">
        <pc:chgData name="Juan Valer" userId="696e5383-70ba-4313-b7c8-4c7c82a5837e" providerId="ADAL" clId="{B8DB0C5D-1B4F-4B60-915C-70E943BEDF20}" dt="2021-02-02T18:39:54.061" v="2756" actId="47"/>
        <pc:sldMkLst>
          <pc:docMk/>
          <pc:sldMk cId="1697018375" sldId="307"/>
        </pc:sldMkLst>
        <pc:spChg chg="mod">
          <ac:chgData name="Juan Valer" userId="696e5383-70ba-4313-b7c8-4c7c82a5837e" providerId="ADAL" clId="{B8DB0C5D-1B4F-4B60-915C-70E943BEDF20}" dt="2021-02-02T17:33:30.774" v="1457"/>
          <ac:spMkLst>
            <pc:docMk/>
            <pc:sldMk cId="1697018375" sldId="307"/>
            <ac:spMk id="2" creationId="{50F904E8-1FA1-4734-B571-10547B10A761}"/>
          </ac:spMkLst>
        </pc:spChg>
      </pc:sldChg>
      <pc:sldChg chg="modSp add mod">
        <pc:chgData name="Juan Valer" userId="696e5383-70ba-4313-b7c8-4c7c82a5837e" providerId="ADAL" clId="{B8DB0C5D-1B4F-4B60-915C-70E943BEDF20}" dt="2021-02-02T18:41:49.490" v="2811" actId="6549"/>
        <pc:sldMkLst>
          <pc:docMk/>
          <pc:sldMk cId="1524728970" sldId="308"/>
        </pc:sldMkLst>
        <pc:spChg chg="mod">
          <ac:chgData name="Juan Valer" userId="696e5383-70ba-4313-b7c8-4c7c82a5837e" providerId="ADAL" clId="{B8DB0C5D-1B4F-4B60-915C-70E943BEDF20}" dt="2021-02-02T18:41:49.490" v="2811" actId="6549"/>
          <ac:spMkLst>
            <pc:docMk/>
            <pc:sldMk cId="1524728970" sldId="308"/>
            <ac:spMk id="2" creationId="{50F904E8-1FA1-4734-B571-10547B10A761}"/>
          </ac:spMkLst>
        </pc:spChg>
      </pc:sldChg>
      <pc:sldChg chg="addSp delSp modSp add mod">
        <pc:chgData name="Juan Valer" userId="696e5383-70ba-4313-b7c8-4c7c82a5837e" providerId="ADAL" clId="{B8DB0C5D-1B4F-4B60-915C-70E943BEDF20}" dt="2021-02-02T17:27:41.436" v="1436" actId="404"/>
        <pc:sldMkLst>
          <pc:docMk/>
          <pc:sldMk cId="3058145416" sldId="309"/>
        </pc:sldMkLst>
        <pc:spChg chg="mod">
          <ac:chgData name="Juan Valer" userId="696e5383-70ba-4313-b7c8-4c7c82a5837e" providerId="ADAL" clId="{B8DB0C5D-1B4F-4B60-915C-70E943BEDF20}" dt="2021-02-02T17:12:00.864" v="1050" actId="20577"/>
          <ac:spMkLst>
            <pc:docMk/>
            <pc:sldMk cId="3058145416" sldId="309"/>
            <ac:spMk id="2" creationId="{50F904E8-1FA1-4734-B571-10547B10A761}"/>
          </ac:spMkLst>
        </pc:spChg>
        <pc:spChg chg="add mod">
          <ac:chgData name="Juan Valer" userId="696e5383-70ba-4313-b7c8-4c7c82a5837e" providerId="ADAL" clId="{B8DB0C5D-1B4F-4B60-915C-70E943BEDF20}" dt="2021-02-02T16:10:29.607" v="612" actId="1076"/>
          <ac:spMkLst>
            <pc:docMk/>
            <pc:sldMk cId="3058145416" sldId="309"/>
            <ac:spMk id="3" creationId="{6EA4C2BB-42E2-45B2-A4B1-9B54EADB47AE}"/>
          </ac:spMkLst>
        </pc:spChg>
        <pc:spChg chg="add mod">
          <ac:chgData name="Juan Valer" userId="696e5383-70ba-4313-b7c8-4c7c82a5837e" providerId="ADAL" clId="{B8DB0C5D-1B4F-4B60-915C-70E943BEDF20}" dt="2021-02-02T17:11:20.859" v="1036" actId="1038"/>
          <ac:spMkLst>
            <pc:docMk/>
            <pc:sldMk cId="3058145416" sldId="309"/>
            <ac:spMk id="4" creationId="{8B1F5ED3-E909-4365-96FD-DB7F82CF7F88}"/>
          </ac:spMkLst>
        </pc:spChg>
        <pc:spChg chg="add mod">
          <ac:chgData name="Juan Valer" userId="696e5383-70ba-4313-b7c8-4c7c82a5837e" providerId="ADAL" clId="{B8DB0C5D-1B4F-4B60-915C-70E943BEDF20}" dt="2021-02-02T17:26:19.724" v="1427" actId="13822"/>
          <ac:spMkLst>
            <pc:docMk/>
            <pc:sldMk cId="3058145416" sldId="309"/>
            <ac:spMk id="7" creationId="{585C97C9-2D92-484F-9582-F062EB3CB3BF}"/>
          </ac:spMkLst>
        </pc:spChg>
        <pc:spChg chg="add mod">
          <ac:chgData name="Juan Valer" userId="696e5383-70ba-4313-b7c8-4c7c82a5837e" providerId="ADAL" clId="{B8DB0C5D-1B4F-4B60-915C-70E943BEDF20}" dt="2021-02-02T17:26:23.805" v="1428" actId="13822"/>
          <ac:spMkLst>
            <pc:docMk/>
            <pc:sldMk cId="3058145416" sldId="309"/>
            <ac:spMk id="8" creationId="{85C55D57-3732-4924-BC32-F0CAAA79DDB4}"/>
          </ac:spMkLst>
        </pc:spChg>
        <pc:spChg chg="add mod">
          <ac:chgData name="Juan Valer" userId="696e5383-70ba-4313-b7c8-4c7c82a5837e" providerId="ADAL" clId="{B8DB0C5D-1B4F-4B60-915C-70E943BEDF20}" dt="2021-02-02T17:16:33.951" v="1247" actId="1038"/>
          <ac:spMkLst>
            <pc:docMk/>
            <pc:sldMk cId="3058145416" sldId="309"/>
            <ac:spMk id="9" creationId="{9B6126EE-2143-4213-A15F-46A5CBF8285E}"/>
          </ac:spMkLst>
        </pc:spChg>
        <pc:spChg chg="add mod">
          <ac:chgData name="Juan Valer" userId="696e5383-70ba-4313-b7c8-4c7c82a5837e" providerId="ADAL" clId="{B8DB0C5D-1B4F-4B60-915C-70E943BEDF20}" dt="2021-02-02T17:27:41.436" v="1436" actId="404"/>
          <ac:spMkLst>
            <pc:docMk/>
            <pc:sldMk cId="3058145416" sldId="309"/>
            <ac:spMk id="10" creationId="{686FB063-FBFC-49C3-85A9-9067F5611C85}"/>
          </ac:spMkLst>
        </pc:spChg>
        <pc:spChg chg="add mod">
          <ac:chgData name="Juan Valer" userId="696e5383-70ba-4313-b7c8-4c7c82a5837e" providerId="ADAL" clId="{B8DB0C5D-1B4F-4B60-915C-70E943BEDF20}" dt="2021-02-02T17:20:17.674" v="1366" actId="1036"/>
          <ac:spMkLst>
            <pc:docMk/>
            <pc:sldMk cId="3058145416" sldId="309"/>
            <ac:spMk id="34" creationId="{A4B8D31F-B655-49A8-BD00-B5329F360DDA}"/>
          </ac:spMkLst>
        </pc:spChg>
        <pc:spChg chg="add mod">
          <ac:chgData name="Juan Valer" userId="696e5383-70ba-4313-b7c8-4c7c82a5837e" providerId="ADAL" clId="{B8DB0C5D-1B4F-4B60-915C-70E943BEDF20}" dt="2021-02-02T17:14:01.512" v="1187" actId="1035"/>
          <ac:spMkLst>
            <pc:docMk/>
            <pc:sldMk cId="3058145416" sldId="309"/>
            <ac:spMk id="35" creationId="{4CEBD3CB-CCC2-47AB-A3B4-C763C8D0D3FE}"/>
          </ac:spMkLst>
        </pc:spChg>
        <pc:spChg chg="add mod">
          <ac:chgData name="Juan Valer" userId="696e5383-70ba-4313-b7c8-4c7c82a5837e" providerId="ADAL" clId="{B8DB0C5D-1B4F-4B60-915C-70E943BEDF20}" dt="2021-02-02T17:27:38.147" v="1435" actId="404"/>
          <ac:spMkLst>
            <pc:docMk/>
            <pc:sldMk cId="3058145416" sldId="309"/>
            <ac:spMk id="55" creationId="{86B4C7B7-9657-43B3-AB2A-3FFF6B8AEDF4}"/>
          </ac:spMkLst>
        </pc:spChg>
        <pc:spChg chg="add del mod">
          <ac:chgData name="Juan Valer" userId="696e5383-70ba-4313-b7c8-4c7c82a5837e" providerId="ADAL" clId="{B8DB0C5D-1B4F-4B60-915C-70E943BEDF20}" dt="2021-02-02T17:03:28.468" v="976" actId="478"/>
          <ac:spMkLst>
            <pc:docMk/>
            <pc:sldMk cId="3058145416" sldId="309"/>
            <ac:spMk id="70" creationId="{AB76C866-6379-4089-B9B3-23857AEB669E}"/>
          </ac:spMkLst>
        </pc:spChg>
        <pc:spChg chg="add mod">
          <ac:chgData name="Juan Valer" userId="696e5383-70ba-4313-b7c8-4c7c82a5837e" providerId="ADAL" clId="{B8DB0C5D-1B4F-4B60-915C-70E943BEDF20}" dt="2021-02-02T17:16:33.951" v="1247" actId="1038"/>
          <ac:spMkLst>
            <pc:docMk/>
            <pc:sldMk cId="3058145416" sldId="309"/>
            <ac:spMk id="76" creationId="{D3659FC3-C53E-4C24-AC62-5E015C823CA9}"/>
          </ac:spMkLst>
        </pc:spChg>
        <pc:spChg chg="add mod">
          <ac:chgData name="Juan Valer" userId="696e5383-70ba-4313-b7c8-4c7c82a5837e" providerId="ADAL" clId="{B8DB0C5D-1B4F-4B60-915C-70E943BEDF20}" dt="2021-02-02T17:16:33.951" v="1247" actId="1038"/>
          <ac:spMkLst>
            <pc:docMk/>
            <pc:sldMk cId="3058145416" sldId="309"/>
            <ac:spMk id="77" creationId="{6EB13671-C0BD-478F-A94E-4DE7CE96279B}"/>
          </ac:spMkLst>
        </pc:spChg>
        <pc:spChg chg="add mod">
          <ac:chgData name="Juan Valer" userId="696e5383-70ba-4313-b7c8-4c7c82a5837e" providerId="ADAL" clId="{B8DB0C5D-1B4F-4B60-915C-70E943BEDF20}" dt="2021-02-02T17:02:51.489" v="973" actId="14100"/>
          <ac:spMkLst>
            <pc:docMk/>
            <pc:sldMk cId="3058145416" sldId="309"/>
            <ac:spMk id="78" creationId="{89BBA184-77F4-44C7-9141-274DBE8F2ECD}"/>
          </ac:spMkLst>
        </pc:spChg>
        <pc:spChg chg="add mod">
          <ac:chgData name="Juan Valer" userId="696e5383-70ba-4313-b7c8-4c7c82a5837e" providerId="ADAL" clId="{B8DB0C5D-1B4F-4B60-915C-70E943BEDF20}" dt="2021-02-02T17:16:25.799" v="1233" actId="1076"/>
          <ac:spMkLst>
            <pc:docMk/>
            <pc:sldMk cId="3058145416" sldId="309"/>
            <ac:spMk id="81" creationId="{C8AFFBF7-C555-4B81-A6DF-7FB22BC64E1B}"/>
          </ac:spMkLst>
        </pc:spChg>
        <pc:spChg chg="add del mod">
          <ac:chgData name="Juan Valer" userId="696e5383-70ba-4313-b7c8-4c7c82a5837e" providerId="ADAL" clId="{B8DB0C5D-1B4F-4B60-915C-70E943BEDF20}" dt="2021-02-02T16:29:33.745" v="967" actId="478"/>
          <ac:spMkLst>
            <pc:docMk/>
            <pc:sldMk cId="3058145416" sldId="309"/>
            <ac:spMk id="95" creationId="{D88BEDF2-56A5-47AF-8394-16E38858A4A6}"/>
          </ac:spMkLst>
        </pc:spChg>
        <pc:spChg chg="add del mod">
          <ac:chgData name="Juan Valer" userId="696e5383-70ba-4313-b7c8-4c7c82a5837e" providerId="ADAL" clId="{B8DB0C5D-1B4F-4B60-915C-70E943BEDF20}" dt="2021-02-02T16:29:47.399" v="968" actId="478"/>
          <ac:spMkLst>
            <pc:docMk/>
            <pc:sldMk cId="3058145416" sldId="309"/>
            <ac:spMk id="96" creationId="{C5C4E6E6-A66C-471F-A857-EFD5E9854600}"/>
          </ac:spMkLst>
        </pc:spChg>
        <pc:spChg chg="add del mod">
          <ac:chgData name="Juan Valer" userId="696e5383-70ba-4313-b7c8-4c7c82a5837e" providerId="ADAL" clId="{B8DB0C5D-1B4F-4B60-915C-70E943BEDF20}" dt="2021-02-02T17:22:32.757" v="1394" actId="478"/>
          <ac:spMkLst>
            <pc:docMk/>
            <pc:sldMk cId="3058145416" sldId="309"/>
            <ac:spMk id="209" creationId="{53A49D44-76E8-499B-8111-A92D67347C37}"/>
          </ac:spMkLst>
        </pc:spChg>
        <pc:spChg chg="add mod">
          <ac:chgData name="Juan Valer" userId="696e5383-70ba-4313-b7c8-4c7c82a5837e" providerId="ADAL" clId="{B8DB0C5D-1B4F-4B60-915C-70E943BEDF20}" dt="2021-02-02T17:22:48.120" v="1410" actId="20577"/>
          <ac:spMkLst>
            <pc:docMk/>
            <pc:sldMk cId="3058145416" sldId="309"/>
            <ac:spMk id="210" creationId="{4039F69F-1D88-493B-A55E-96F60691722D}"/>
          </ac:spMkLst>
        </pc:spChg>
        <pc:picChg chg="add del mod modCrop">
          <ac:chgData name="Juan Valer" userId="696e5383-70ba-4313-b7c8-4c7c82a5837e" providerId="ADAL" clId="{B8DB0C5D-1B4F-4B60-915C-70E943BEDF20}" dt="2021-02-02T15:49:12.834" v="481" actId="478"/>
          <ac:picMkLst>
            <pc:docMk/>
            <pc:sldMk cId="3058145416" sldId="309"/>
            <ac:picMk id="6" creationId="{C9AE6559-0D4B-4AE8-9B8B-B1969A91ACA2}"/>
          </ac:picMkLst>
        </pc:picChg>
        <pc:cxnChg chg="add mod">
          <ac:chgData name="Juan Valer" userId="696e5383-70ba-4313-b7c8-4c7c82a5837e" providerId="ADAL" clId="{B8DB0C5D-1B4F-4B60-915C-70E943BEDF20}" dt="2021-02-02T17:11:20.859" v="1036" actId="1038"/>
          <ac:cxnSpMkLst>
            <pc:docMk/>
            <pc:sldMk cId="3058145416" sldId="309"/>
            <ac:cxnSpMk id="12" creationId="{39211491-7A62-4D71-A139-81D4919E7CD8}"/>
          </ac:cxnSpMkLst>
        </pc:cxnChg>
        <pc:cxnChg chg="add mod">
          <ac:chgData name="Juan Valer" userId="696e5383-70ba-4313-b7c8-4c7c82a5837e" providerId="ADAL" clId="{B8DB0C5D-1B4F-4B60-915C-70E943BEDF20}" dt="2021-02-02T16:10:45.253" v="618" actId="14100"/>
          <ac:cxnSpMkLst>
            <pc:docMk/>
            <pc:sldMk cId="3058145416" sldId="309"/>
            <ac:cxnSpMk id="20" creationId="{B428FF8F-613C-4FF5-B049-CA3D84B52717}"/>
          </ac:cxnSpMkLst>
        </pc:cxnChg>
        <pc:cxnChg chg="add mod">
          <ac:chgData name="Juan Valer" userId="696e5383-70ba-4313-b7c8-4c7c82a5837e" providerId="ADAL" clId="{B8DB0C5D-1B4F-4B60-915C-70E943BEDF20}" dt="2021-02-02T17:11:20.859" v="1036" actId="1038"/>
          <ac:cxnSpMkLst>
            <pc:docMk/>
            <pc:sldMk cId="3058145416" sldId="309"/>
            <ac:cxnSpMk id="25" creationId="{A6E566ED-150E-4744-816B-069751B403E9}"/>
          </ac:cxnSpMkLst>
        </pc:cxnChg>
        <pc:cxnChg chg="add mod">
          <ac:chgData name="Juan Valer" userId="696e5383-70ba-4313-b7c8-4c7c82a5837e" providerId="ADAL" clId="{B8DB0C5D-1B4F-4B60-915C-70E943BEDF20}" dt="2021-02-02T17:24:07.269" v="1422" actId="14100"/>
          <ac:cxnSpMkLst>
            <pc:docMk/>
            <pc:sldMk cId="3058145416" sldId="309"/>
            <ac:cxnSpMk id="28" creationId="{840DD9AE-305B-48D2-A7ED-12458A613C9B}"/>
          </ac:cxnSpMkLst>
        </pc:cxnChg>
        <pc:cxnChg chg="add mod">
          <ac:chgData name="Juan Valer" userId="696e5383-70ba-4313-b7c8-4c7c82a5837e" providerId="ADAL" clId="{B8DB0C5D-1B4F-4B60-915C-70E943BEDF20}" dt="2021-02-02T17:23:22.590" v="1414" actId="14100"/>
          <ac:cxnSpMkLst>
            <pc:docMk/>
            <pc:sldMk cId="3058145416" sldId="309"/>
            <ac:cxnSpMk id="31" creationId="{F38D1BFC-19E4-49AD-AB05-1545280B1267}"/>
          </ac:cxnSpMkLst>
        </pc:cxnChg>
        <pc:cxnChg chg="add mod">
          <ac:chgData name="Juan Valer" userId="696e5383-70ba-4313-b7c8-4c7c82a5837e" providerId="ADAL" clId="{B8DB0C5D-1B4F-4B60-915C-70E943BEDF20}" dt="2021-02-02T17:15:05.038" v="1224" actId="1076"/>
          <ac:cxnSpMkLst>
            <pc:docMk/>
            <pc:sldMk cId="3058145416" sldId="309"/>
            <ac:cxnSpMk id="36" creationId="{B1066945-5D1F-4985-979A-159282768B47}"/>
          </ac:cxnSpMkLst>
        </pc:cxnChg>
        <pc:cxnChg chg="add mod">
          <ac:chgData name="Juan Valer" userId="696e5383-70ba-4313-b7c8-4c7c82a5837e" providerId="ADAL" clId="{B8DB0C5D-1B4F-4B60-915C-70E943BEDF20}" dt="2021-02-02T17:19:55.596" v="1331" actId="1035"/>
          <ac:cxnSpMkLst>
            <pc:docMk/>
            <pc:sldMk cId="3058145416" sldId="309"/>
            <ac:cxnSpMk id="47" creationId="{F830839D-8F56-48BF-B94E-67300FDC6171}"/>
          </ac:cxnSpMkLst>
        </pc:cxnChg>
        <pc:cxnChg chg="add mod">
          <ac:chgData name="Juan Valer" userId="696e5383-70ba-4313-b7c8-4c7c82a5837e" providerId="ADAL" clId="{B8DB0C5D-1B4F-4B60-915C-70E943BEDF20}" dt="2021-02-02T17:14:07.579" v="1189" actId="14100"/>
          <ac:cxnSpMkLst>
            <pc:docMk/>
            <pc:sldMk cId="3058145416" sldId="309"/>
            <ac:cxnSpMk id="51" creationId="{24FEDA75-7BCA-4E5F-8492-A3F138C02DCE}"/>
          </ac:cxnSpMkLst>
        </pc:cxnChg>
        <pc:cxnChg chg="add mod">
          <ac:chgData name="Juan Valer" userId="696e5383-70ba-4313-b7c8-4c7c82a5837e" providerId="ADAL" clId="{B8DB0C5D-1B4F-4B60-915C-70E943BEDF20}" dt="2021-02-02T17:15:34.630" v="1230" actId="14100"/>
          <ac:cxnSpMkLst>
            <pc:docMk/>
            <pc:sldMk cId="3058145416" sldId="309"/>
            <ac:cxnSpMk id="52" creationId="{E2855FEE-FFCB-4EA4-B87A-8F37F5520649}"/>
          </ac:cxnSpMkLst>
        </pc:cxnChg>
        <pc:cxnChg chg="add mod">
          <ac:chgData name="Juan Valer" userId="696e5383-70ba-4313-b7c8-4c7c82a5837e" providerId="ADAL" clId="{B8DB0C5D-1B4F-4B60-915C-70E943BEDF20}" dt="2021-02-02T17:12:11.356" v="1080" actId="1036"/>
          <ac:cxnSpMkLst>
            <pc:docMk/>
            <pc:sldMk cId="3058145416" sldId="309"/>
            <ac:cxnSpMk id="56" creationId="{E32EA614-F13C-426E-86B7-45A938F0868F}"/>
          </ac:cxnSpMkLst>
        </pc:cxnChg>
        <pc:cxnChg chg="add mod">
          <ac:chgData name="Juan Valer" userId="696e5383-70ba-4313-b7c8-4c7c82a5837e" providerId="ADAL" clId="{B8DB0C5D-1B4F-4B60-915C-70E943BEDF20}" dt="2021-02-02T17:20:17.674" v="1366" actId="1036"/>
          <ac:cxnSpMkLst>
            <pc:docMk/>
            <pc:sldMk cId="3058145416" sldId="309"/>
            <ac:cxnSpMk id="59" creationId="{257D8D87-EB56-4D3A-8900-DAD19E976221}"/>
          </ac:cxnSpMkLst>
        </pc:cxnChg>
        <pc:cxnChg chg="add del mod">
          <ac:chgData name="Juan Valer" userId="696e5383-70ba-4313-b7c8-4c7c82a5837e" providerId="ADAL" clId="{B8DB0C5D-1B4F-4B60-915C-70E943BEDF20}" dt="2021-02-02T16:21:20.154" v="818" actId="478"/>
          <ac:cxnSpMkLst>
            <pc:docMk/>
            <pc:sldMk cId="3058145416" sldId="309"/>
            <ac:cxnSpMk id="63" creationId="{D61B7738-A86F-455F-B9AD-03AC4EFA97C3}"/>
          </ac:cxnSpMkLst>
        </pc:cxnChg>
        <pc:cxnChg chg="add del mod">
          <ac:chgData name="Juan Valer" userId="696e5383-70ba-4313-b7c8-4c7c82a5837e" providerId="ADAL" clId="{B8DB0C5D-1B4F-4B60-915C-70E943BEDF20}" dt="2021-02-02T17:16:53.335" v="1248" actId="478"/>
          <ac:cxnSpMkLst>
            <pc:docMk/>
            <pc:sldMk cId="3058145416" sldId="309"/>
            <ac:cxnSpMk id="65" creationId="{68103090-AE1F-4D84-B9FF-7F8533CE01A6}"/>
          </ac:cxnSpMkLst>
        </pc:cxnChg>
        <pc:cxnChg chg="add mod">
          <ac:chgData name="Juan Valer" userId="696e5383-70ba-4313-b7c8-4c7c82a5837e" providerId="ADAL" clId="{B8DB0C5D-1B4F-4B60-915C-70E943BEDF20}" dt="2021-02-02T17:23:08.126" v="1412" actId="14100"/>
          <ac:cxnSpMkLst>
            <pc:docMk/>
            <pc:sldMk cId="3058145416" sldId="309"/>
            <ac:cxnSpMk id="79" creationId="{C6B20E86-BBFF-428F-98CB-8CFAAD657EF5}"/>
          </ac:cxnSpMkLst>
        </pc:cxnChg>
        <pc:cxnChg chg="add mod">
          <ac:chgData name="Juan Valer" userId="696e5383-70ba-4313-b7c8-4c7c82a5837e" providerId="ADAL" clId="{B8DB0C5D-1B4F-4B60-915C-70E943BEDF20}" dt="2021-02-02T17:16:33.951" v="1247" actId="1038"/>
          <ac:cxnSpMkLst>
            <pc:docMk/>
            <pc:sldMk cId="3058145416" sldId="309"/>
            <ac:cxnSpMk id="82" creationId="{A7CF4F09-3121-4725-9AB6-FFAF0BDF9B9F}"/>
          </ac:cxnSpMkLst>
        </pc:cxnChg>
        <pc:cxnChg chg="add mod">
          <ac:chgData name="Juan Valer" userId="696e5383-70ba-4313-b7c8-4c7c82a5837e" providerId="ADAL" clId="{B8DB0C5D-1B4F-4B60-915C-70E943BEDF20}" dt="2021-02-02T17:16:33.951" v="1247" actId="1038"/>
          <ac:cxnSpMkLst>
            <pc:docMk/>
            <pc:sldMk cId="3058145416" sldId="309"/>
            <ac:cxnSpMk id="86" creationId="{A82941BC-C22A-408C-A73D-236E87D5F2A0}"/>
          </ac:cxnSpMkLst>
        </pc:cxnChg>
        <pc:cxnChg chg="add mod">
          <ac:chgData name="Juan Valer" userId="696e5383-70ba-4313-b7c8-4c7c82a5837e" providerId="ADAL" clId="{B8DB0C5D-1B4F-4B60-915C-70E943BEDF20}" dt="2021-02-02T17:09:38.633" v="1000" actId="14100"/>
          <ac:cxnSpMkLst>
            <pc:docMk/>
            <pc:sldMk cId="3058145416" sldId="309"/>
            <ac:cxnSpMk id="89" creationId="{5EA157DC-9F51-41E3-98E9-592E2E4570B4}"/>
          </ac:cxnSpMkLst>
        </pc:cxnChg>
        <pc:cxnChg chg="add mod">
          <ac:chgData name="Juan Valer" userId="696e5383-70ba-4313-b7c8-4c7c82a5837e" providerId="ADAL" clId="{B8DB0C5D-1B4F-4B60-915C-70E943BEDF20}" dt="2021-02-02T17:20:33.811" v="1368" actId="14100"/>
          <ac:cxnSpMkLst>
            <pc:docMk/>
            <pc:sldMk cId="3058145416" sldId="309"/>
            <ac:cxnSpMk id="91" creationId="{24AE9CED-0119-4426-AA11-F30709E1B8B4}"/>
          </ac:cxnSpMkLst>
        </pc:cxnChg>
        <pc:cxnChg chg="add mod">
          <ac:chgData name="Juan Valer" userId="696e5383-70ba-4313-b7c8-4c7c82a5837e" providerId="ADAL" clId="{B8DB0C5D-1B4F-4B60-915C-70E943BEDF20}" dt="2021-02-02T17:20:17.674" v="1366" actId="1036"/>
          <ac:cxnSpMkLst>
            <pc:docMk/>
            <pc:sldMk cId="3058145416" sldId="309"/>
            <ac:cxnSpMk id="188" creationId="{92F834CB-7C11-4C1A-B16B-22B2BD45FBA8}"/>
          </ac:cxnSpMkLst>
        </pc:cxnChg>
        <pc:cxnChg chg="add mod">
          <ac:chgData name="Juan Valer" userId="696e5383-70ba-4313-b7c8-4c7c82a5837e" providerId="ADAL" clId="{B8DB0C5D-1B4F-4B60-915C-70E943BEDF20}" dt="2021-02-02T17:24:26.074" v="1426" actId="14100"/>
          <ac:cxnSpMkLst>
            <pc:docMk/>
            <pc:sldMk cId="3058145416" sldId="309"/>
            <ac:cxnSpMk id="220" creationId="{E1A72470-2D51-467E-94DD-1021711CF104}"/>
          </ac:cxnSpMkLst>
        </pc:cxnChg>
      </pc:sldChg>
      <pc:sldChg chg="modSp add mod">
        <pc:chgData name="Juan Valer" userId="696e5383-70ba-4313-b7c8-4c7c82a5837e" providerId="ADAL" clId="{B8DB0C5D-1B4F-4B60-915C-70E943BEDF20}" dt="2021-02-02T17:46:52.817" v="1646" actId="20577"/>
        <pc:sldMkLst>
          <pc:docMk/>
          <pc:sldMk cId="250277707" sldId="310"/>
        </pc:sldMkLst>
        <pc:spChg chg="mod">
          <ac:chgData name="Juan Valer" userId="696e5383-70ba-4313-b7c8-4c7c82a5837e" providerId="ADAL" clId="{B8DB0C5D-1B4F-4B60-915C-70E943BEDF20}" dt="2021-02-02T17:46:52.817" v="1646" actId="20577"/>
          <ac:spMkLst>
            <pc:docMk/>
            <pc:sldMk cId="250277707" sldId="310"/>
            <ac:spMk id="2" creationId="{50F904E8-1FA1-4734-B571-10547B10A761}"/>
          </ac:spMkLst>
        </pc:spChg>
      </pc:sldChg>
      <pc:sldChg chg="modSp add mod">
        <pc:chgData name="Juan Valer" userId="696e5383-70ba-4313-b7c8-4c7c82a5837e" providerId="ADAL" clId="{B8DB0C5D-1B4F-4B60-915C-70E943BEDF20}" dt="2021-02-02T17:46:58.560" v="1647" actId="20577"/>
        <pc:sldMkLst>
          <pc:docMk/>
          <pc:sldMk cId="1969106469" sldId="311"/>
        </pc:sldMkLst>
        <pc:spChg chg="mod">
          <ac:chgData name="Juan Valer" userId="696e5383-70ba-4313-b7c8-4c7c82a5837e" providerId="ADAL" clId="{B8DB0C5D-1B4F-4B60-915C-70E943BEDF20}" dt="2021-02-02T17:46:58.560" v="1647" actId="20577"/>
          <ac:spMkLst>
            <pc:docMk/>
            <pc:sldMk cId="1969106469" sldId="311"/>
            <ac:spMk id="2" creationId="{50F904E8-1FA1-4734-B571-10547B10A761}"/>
          </ac:spMkLst>
        </pc:spChg>
      </pc:sldChg>
      <pc:sldChg chg="modSp add mod">
        <pc:chgData name="Juan Valer" userId="696e5383-70ba-4313-b7c8-4c7c82a5837e" providerId="ADAL" clId="{B8DB0C5D-1B4F-4B60-915C-70E943BEDF20}" dt="2021-02-02T17:48:00.175" v="1660" actId="113"/>
        <pc:sldMkLst>
          <pc:docMk/>
          <pc:sldMk cId="1704820814" sldId="312"/>
        </pc:sldMkLst>
        <pc:spChg chg="mod">
          <ac:chgData name="Juan Valer" userId="696e5383-70ba-4313-b7c8-4c7c82a5837e" providerId="ADAL" clId="{B8DB0C5D-1B4F-4B60-915C-70E943BEDF20}" dt="2021-02-02T17:48:00.175" v="1660" actId="113"/>
          <ac:spMkLst>
            <pc:docMk/>
            <pc:sldMk cId="1704820814" sldId="312"/>
            <ac:spMk id="2" creationId="{50F904E8-1FA1-4734-B571-10547B10A761}"/>
          </ac:spMkLst>
        </pc:spChg>
      </pc:sldChg>
      <pc:sldChg chg="modSp add mod">
        <pc:chgData name="Juan Valer" userId="696e5383-70ba-4313-b7c8-4c7c82a5837e" providerId="ADAL" clId="{B8DB0C5D-1B4F-4B60-915C-70E943BEDF20}" dt="2021-02-02T17:47:55.978" v="1657" actId="113"/>
        <pc:sldMkLst>
          <pc:docMk/>
          <pc:sldMk cId="1526942699" sldId="313"/>
        </pc:sldMkLst>
        <pc:spChg chg="mod">
          <ac:chgData name="Juan Valer" userId="696e5383-70ba-4313-b7c8-4c7c82a5837e" providerId="ADAL" clId="{B8DB0C5D-1B4F-4B60-915C-70E943BEDF20}" dt="2021-02-02T17:47:55.978" v="1657" actId="113"/>
          <ac:spMkLst>
            <pc:docMk/>
            <pc:sldMk cId="1526942699" sldId="313"/>
            <ac:spMk id="2" creationId="{50F904E8-1FA1-4734-B571-10547B10A761}"/>
          </ac:spMkLst>
        </pc:spChg>
      </pc:sldChg>
      <pc:sldChg chg="modSp add mod">
        <pc:chgData name="Juan Valer" userId="696e5383-70ba-4313-b7c8-4c7c82a5837e" providerId="ADAL" clId="{B8DB0C5D-1B4F-4B60-915C-70E943BEDF20}" dt="2021-02-02T17:50:34.827" v="1701" actId="20577"/>
        <pc:sldMkLst>
          <pc:docMk/>
          <pc:sldMk cId="3956805935" sldId="314"/>
        </pc:sldMkLst>
        <pc:spChg chg="mod">
          <ac:chgData name="Juan Valer" userId="696e5383-70ba-4313-b7c8-4c7c82a5837e" providerId="ADAL" clId="{B8DB0C5D-1B4F-4B60-915C-70E943BEDF20}" dt="2021-02-02T17:50:34.827" v="1701" actId="20577"/>
          <ac:spMkLst>
            <pc:docMk/>
            <pc:sldMk cId="3956805935" sldId="314"/>
            <ac:spMk id="2" creationId="{50F904E8-1FA1-4734-B571-10547B10A761}"/>
          </ac:spMkLst>
        </pc:spChg>
      </pc:sldChg>
      <pc:sldChg chg="modSp add mod">
        <pc:chgData name="Juan Valer" userId="696e5383-70ba-4313-b7c8-4c7c82a5837e" providerId="ADAL" clId="{B8DB0C5D-1B4F-4B60-915C-70E943BEDF20}" dt="2021-02-02T17:51:23.324" v="1728" actId="20577"/>
        <pc:sldMkLst>
          <pc:docMk/>
          <pc:sldMk cId="1815209190" sldId="315"/>
        </pc:sldMkLst>
        <pc:spChg chg="mod">
          <ac:chgData name="Juan Valer" userId="696e5383-70ba-4313-b7c8-4c7c82a5837e" providerId="ADAL" clId="{B8DB0C5D-1B4F-4B60-915C-70E943BEDF20}" dt="2021-02-02T17:51:23.324" v="1728" actId="20577"/>
          <ac:spMkLst>
            <pc:docMk/>
            <pc:sldMk cId="1815209190" sldId="315"/>
            <ac:spMk id="2" creationId="{50F904E8-1FA1-4734-B571-10547B10A761}"/>
          </ac:spMkLst>
        </pc:spChg>
      </pc:sldChg>
      <pc:sldChg chg="modSp add mod">
        <pc:chgData name="Juan Valer" userId="696e5383-70ba-4313-b7c8-4c7c82a5837e" providerId="ADAL" clId="{B8DB0C5D-1B4F-4B60-915C-70E943BEDF20}" dt="2021-02-02T17:51:54.555" v="1749" actId="113"/>
        <pc:sldMkLst>
          <pc:docMk/>
          <pc:sldMk cId="388442898" sldId="316"/>
        </pc:sldMkLst>
        <pc:spChg chg="mod">
          <ac:chgData name="Juan Valer" userId="696e5383-70ba-4313-b7c8-4c7c82a5837e" providerId="ADAL" clId="{B8DB0C5D-1B4F-4B60-915C-70E943BEDF20}" dt="2021-02-02T17:51:54.555" v="1749" actId="113"/>
          <ac:spMkLst>
            <pc:docMk/>
            <pc:sldMk cId="388442898" sldId="316"/>
            <ac:spMk id="2" creationId="{50F904E8-1FA1-4734-B571-10547B10A761}"/>
          </ac:spMkLst>
        </pc:spChg>
      </pc:sldChg>
      <pc:sldChg chg="modSp add mod">
        <pc:chgData name="Juan Valer" userId="696e5383-70ba-4313-b7c8-4c7c82a5837e" providerId="ADAL" clId="{B8DB0C5D-1B4F-4B60-915C-70E943BEDF20}" dt="2021-02-02T17:55:17.413" v="1902" actId="20577"/>
        <pc:sldMkLst>
          <pc:docMk/>
          <pc:sldMk cId="430413819" sldId="317"/>
        </pc:sldMkLst>
        <pc:spChg chg="mod">
          <ac:chgData name="Juan Valer" userId="696e5383-70ba-4313-b7c8-4c7c82a5837e" providerId="ADAL" clId="{B8DB0C5D-1B4F-4B60-915C-70E943BEDF20}" dt="2021-02-02T17:55:17.413" v="1902" actId="20577"/>
          <ac:spMkLst>
            <pc:docMk/>
            <pc:sldMk cId="430413819" sldId="317"/>
            <ac:spMk id="2" creationId="{50F904E8-1FA1-4734-B571-10547B10A761}"/>
          </ac:spMkLst>
        </pc:spChg>
      </pc:sldChg>
      <pc:sldChg chg="modSp add mod">
        <pc:chgData name="Juan Valer" userId="696e5383-70ba-4313-b7c8-4c7c82a5837e" providerId="ADAL" clId="{B8DB0C5D-1B4F-4B60-915C-70E943BEDF20}" dt="2021-02-02T17:56:13.217" v="1931" actId="20577"/>
        <pc:sldMkLst>
          <pc:docMk/>
          <pc:sldMk cId="2151167889" sldId="318"/>
        </pc:sldMkLst>
        <pc:spChg chg="mod">
          <ac:chgData name="Juan Valer" userId="696e5383-70ba-4313-b7c8-4c7c82a5837e" providerId="ADAL" clId="{B8DB0C5D-1B4F-4B60-915C-70E943BEDF20}" dt="2021-02-02T17:56:13.217" v="1931" actId="20577"/>
          <ac:spMkLst>
            <pc:docMk/>
            <pc:sldMk cId="2151167889" sldId="318"/>
            <ac:spMk id="2" creationId="{50F904E8-1FA1-4734-B571-10547B10A761}"/>
          </ac:spMkLst>
        </pc:spChg>
      </pc:sldChg>
      <pc:sldChg chg="modSp add mod">
        <pc:chgData name="Juan Valer" userId="696e5383-70ba-4313-b7c8-4c7c82a5837e" providerId="ADAL" clId="{B8DB0C5D-1B4F-4B60-915C-70E943BEDF20}" dt="2021-02-02T18:13:08.634" v="2113" actId="20577"/>
        <pc:sldMkLst>
          <pc:docMk/>
          <pc:sldMk cId="2808432245" sldId="319"/>
        </pc:sldMkLst>
        <pc:spChg chg="mod">
          <ac:chgData name="Juan Valer" userId="696e5383-70ba-4313-b7c8-4c7c82a5837e" providerId="ADAL" clId="{B8DB0C5D-1B4F-4B60-915C-70E943BEDF20}" dt="2021-02-02T18:13:08.634" v="2113" actId="20577"/>
          <ac:spMkLst>
            <pc:docMk/>
            <pc:sldMk cId="2808432245" sldId="319"/>
            <ac:spMk id="2" creationId="{50F904E8-1FA1-4734-B571-10547B10A761}"/>
          </ac:spMkLst>
        </pc:spChg>
      </pc:sldChg>
      <pc:sldChg chg="addSp modSp add mod">
        <pc:chgData name="Juan Valer" userId="696e5383-70ba-4313-b7c8-4c7c82a5837e" providerId="ADAL" clId="{B8DB0C5D-1B4F-4B60-915C-70E943BEDF20}" dt="2021-02-02T18:13:35.720" v="2129" actId="20577"/>
        <pc:sldMkLst>
          <pc:docMk/>
          <pc:sldMk cId="4107742444" sldId="320"/>
        </pc:sldMkLst>
        <pc:spChg chg="mod">
          <ac:chgData name="Juan Valer" userId="696e5383-70ba-4313-b7c8-4c7c82a5837e" providerId="ADAL" clId="{B8DB0C5D-1B4F-4B60-915C-70E943BEDF20}" dt="2021-02-02T18:13:35.720" v="2129" actId="20577"/>
          <ac:spMkLst>
            <pc:docMk/>
            <pc:sldMk cId="4107742444" sldId="320"/>
            <ac:spMk id="2" creationId="{50F904E8-1FA1-4734-B571-10547B10A761}"/>
          </ac:spMkLst>
        </pc:spChg>
        <pc:picChg chg="add mod modCrop">
          <ac:chgData name="Juan Valer" userId="696e5383-70ba-4313-b7c8-4c7c82a5837e" providerId="ADAL" clId="{B8DB0C5D-1B4F-4B60-915C-70E943BEDF20}" dt="2021-02-02T18:05:45.303" v="1977" actId="1038"/>
          <ac:picMkLst>
            <pc:docMk/>
            <pc:sldMk cId="4107742444" sldId="320"/>
            <ac:picMk id="4" creationId="{FFF97658-527A-41A9-9F8F-EFFD32EE73EC}"/>
          </ac:picMkLst>
        </pc:picChg>
      </pc:sldChg>
      <pc:sldChg chg="addSp delSp modSp add mod">
        <pc:chgData name="Juan Valer" userId="696e5383-70ba-4313-b7c8-4c7c82a5837e" providerId="ADAL" clId="{B8DB0C5D-1B4F-4B60-915C-70E943BEDF20}" dt="2021-02-02T18:13:31.042" v="2127" actId="20577"/>
        <pc:sldMkLst>
          <pc:docMk/>
          <pc:sldMk cId="2057736961" sldId="321"/>
        </pc:sldMkLst>
        <pc:spChg chg="mod">
          <ac:chgData name="Juan Valer" userId="696e5383-70ba-4313-b7c8-4c7c82a5837e" providerId="ADAL" clId="{B8DB0C5D-1B4F-4B60-915C-70E943BEDF20}" dt="2021-02-02T18:13:31.042" v="2127" actId="20577"/>
          <ac:spMkLst>
            <pc:docMk/>
            <pc:sldMk cId="2057736961" sldId="321"/>
            <ac:spMk id="2" creationId="{50F904E8-1FA1-4734-B571-10547B10A761}"/>
          </ac:spMkLst>
        </pc:spChg>
        <pc:picChg chg="del">
          <ac:chgData name="Juan Valer" userId="696e5383-70ba-4313-b7c8-4c7c82a5837e" providerId="ADAL" clId="{B8DB0C5D-1B4F-4B60-915C-70E943BEDF20}" dt="2021-02-02T18:07:01.674" v="1985" actId="478"/>
          <ac:picMkLst>
            <pc:docMk/>
            <pc:sldMk cId="2057736961" sldId="321"/>
            <ac:picMk id="4" creationId="{FFF97658-527A-41A9-9F8F-EFFD32EE73EC}"/>
          </ac:picMkLst>
        </pc:picChg>
        <pc:picChg chg="add mod modCrop">
          <ac:chgData name="Juan Valer" userId="696e5383-70ba-4313-b7c8-4c7c82a5837e" providerId="ADAL" clId="{B8DB0C5D-1B4F-4B60-915C-70E943BEDF20}" dt="2021-02-02T18:07:40.130" v="1993" actId="1076"/>
          <ac:picMkLst>
            <pc:docMk/>
            <pc:sldMk cId="2057736961" sldId="321"/>
            <ac:picMk id="5" creationId="{95634F00-8CD9-44E5-A133-7C4B029D8313}"/>
          </ac:picMkLst>
        </pc:picChg>
      </pc:sldChg>
      <pc:sldChg chg="add">
        <pc:chgData name="Juan Valer" userId="696e5383-70ba-4313-b7c8-4c7c82a5837e" providerId="ADAL" clId="{B8DB0C5D-1B4F-4B60-915C-70E943BEDF20}" dt="2021-02-02T18:11:43.912" v="1994"/>
        <pc:sldMkLst>
          <pc:docMk/>
          <pc:sldMk cId="3909013430" sldId="331"/>
        </pc:sldMkLst>
      </pc:sldChg>
      <pc:sldChg chg="modSp add mod">
        <pc:chgData name="Juan Valer" userId="696e5383-70ba-4313-b7c8-4c7c82a5837e" providerId="ADAL" clId="{B8DB0C5D-1B4F-4B60-915C-70E943BEDF20}" dt="2021-02-02T18:17:27.853" v="2254" actId="20577"/>
        <pc:sldMkLst>
          <pc:docMk/>
          <pc:sldMk cId="201308681" sldId="332"/>
        </pc:sldMkLst>
        <pc:spChg chg="mod">
          <ac:chgData name="Juan Valer" userId="696e5383-70ba-4313-b7c8-4c7c82a5837e" providerId="ADAL" clId="{B8DB0C5D-1B4F-4B60-915C-70E943BEDF20}" dt="2021-02-02T18:17:27.853" v="2254" actId="20577"/>
          <ac:spMkLst>
            <pc:docMk/>
            <pc:sldMk cId="201308681" sldId="332"/>
            <ac:spMk id="2" creationId="{50F904E8-1FA1-4734-B571-10547B10A761}"/>
          </ac:spMkLst>
        </pc:spChg>
      </pc:sldChg>
      <pc:sldChg chg="modSp add mod">
        <pc:chgData name="Juan Valer" userId="696e5383-70ba-4313-b7c8-4c7c82a5837e" providerId="ADAL" clId="{B8DB0C5D-1B4F-4B60-915C-70E943BEDF20}" dt="2021-02-03T07:29:54.169" v="4301" actId="20577"/>
        <pc:sldMkLst>
          <pc:docMk/>
          <pc:sldMk cId="2046059931" sldId="333"/>
        </pc:sldMkLst>
        <pc:spChg chg="mod">
          <ac:chgData name="Juan Valer" userId="696e5383-70ba-4313-b7c8-4c7c82a5837e" providerId="ADAL" clId="{B8DB0C5D-1B4F-4B60-915C-70E943BEDF20}" dt="2021-02-03T07:29:54.169" v="4301" actId="20577"/>
          <ac:spMkLst>
            <pc:docMk/>
            <pc:sldMk cId="2046059931" sldId="333"/>
            <ac:spMk id="2" creationId="{50F904E8-1FA1-4734-B571-10547B10A761}"/>
          </ac:spMkLst>
        </pc:spChg>
      </pc:sldChg>
      <pc:sldChg chg="modSp add mod">
        <pc:chgData name="Juan Valer" userId="696e5383-70ba-4313-b7c8-4c7c82a5837e" providerId="ADAL" clId="{B8DB0C5D-1B4F-4B60-915C-70E943BEDF20}" dt="2021-02-02T18:24:35.399" v="2308" actId="20577"/>
        <pc:sldMkLst>
          <pc:docMk/>
          <pc:sldMk cId="1479577710" sldId="334"/>
        </pc:sldMkLst>
        <pc:spChg chg="mod">
          <ac:chgData name="Juan Valer" userId="696e5383-70ba-4313-b7c8-4c7c82a5837e" providerId="ADAL" clId="{B8DB0C5D-1B4F-4B60-915C-70E943BEDF20}" dt="2021-02-02T18:24:35.399" v="2308" actId="20577"/>
          <ac:spMkLst>
            <pc:docMk/>
            <pc:sldMk cId="1479577710" sldId="334"/>
            <ac:spMk id="2" creationId="{50F904E8-1FA1-4734-B571-10547B10A761}"/>
          </ac:spMkLst>
        </pc:spChg>
      </pc:sldChg>
      <pc:sldChg chg="modSp add mod">
        <pc:chgData name="Juan Valer" userId="696e5383-70ba-4313-b7c8-4c7c82a5837e" providerId="ADAL" clId="{B8DB0C5D-1B4F-4B60-915C-70E943BEDF20}" dt="2021-02-02T18:27:39.949" v="2320"/>
        <pc:sldMkLst>
          <pc:docMk/>
          <pc:sldMk cId="1200935403" sldId="335"/>
        </pc:sldMkLst>
        <pc:spChg chg="mod">
          <ac:chgData name="Juan Valer" userId="696e5383-70ba-4313-b7c8-4c7c82a5837e" providerId="ADAL" clId="{B8DB0C5D-1B4F-4B60-915C-70E943BEDF20}" dt="2021-02-02T18:27:39.949" v="2320"/>
          <ac:spMkLst>
            <pc:docMk/>
            <pc:sldMk cId="1200935403" sldId="335"/>
            <ac:spMk id="2" creationId="{50F904E8-1FA1-4734-B571-10547B10A761}"/>
          </ac:spMkLst>
        </pc:spChg>
      </pc:sldChg>
      <pc:sldChg chg="modSp add mod ord">
        <pc:chgData name="Juan Valer" userId="696e5383-70ba-4313-b7c8-4c7c82a5837e" providerId="ADAL" clId="{B8DB0C5D-1B4F-4B60-915C-70E943BEDF20}" dt="2021-02-02T18:43:51.506" v="2952" actId="20577"/>
        <pc:sldMkLst>
          <pc:docMk/>
          <pc:sldMk cId="1913925622" sldId="336"/>
        </pc:sldMkLst>
        <pc:spChg chg="mod">
          <ac:chgData name="Juan Valer" userId="696e5383-70ba-4313-b7c8-4c7c82a5837e" providerId="ADAL" clId="{B8DB0C5D-1B4F-4B60-915C-70E943BEDF20}" dt="2021-02-02T18:43:51.506" v="2952" actId="20577"/>
          <ac:spMkLst>
            <pc:docMk/>
            <pc:sldMk cId="1913925622" sldId="336"/>
            <ac:spMk id="2" creationId="{50F904E8-1FA1-4734-B571-10547B10A761}"/>
          </ac:spMkLst>
        </pc:spChg>
      </pc:sldChg>
      <pc:sldChg chg="modSp add mod">
        <pc:chgData name="Juan Valer" userId="696e5383-70ba-4313-b7c8-4c7c82a5837e" providerId="ADAL" clId="{B8DB0C5D-1B4F-4B60-915C-70E943BEDF20}" dt="2021-02-02T18:42:29.171" v="2861" actId="20577"/>
        <pc:sldMkLst>
          <pc:docMk/>
          <pc:sldMk cId="2073100250" sldId="337"/>
        </pc:sldMkLst>
        <pc:spChg chg="mod">
          <ac:chgData name="Juan Valer" userId="696e5383-70ba-4313-b7c8-4c7c82a5837e" providerId="ADAL" clId="{B8DB0C5D-1B4F-4B60-915C-70E943BEDF20}" dt="2021-02-02T18:42:29.171" v="2861" actId="20577"/>
          <ac:spMkLst>
            <pc:docMk/>
            <pc:sldMk cId="2073100250" sldId="337"/>
            <ac:spMk id="2" creationId="{50F904E8-1FA1-4734-B571-10547B10A761}"/>
          </ac:spMkLst>
        </pc:spChg>
      </pc:sldChg>
      <pc:sldChg chg="modSp add mod">
        <pc:chgData name="Juan Valer" userId="696e5383-70ba-4313-b7c8-4c7c82a5837e" providerId="ADAL" clId="{B8DB0C5D-1B4F-4B60-915C-70E943BEDF20}" dt="2021-02-02T18:44:40.292" v="3042" actId="20577"/>
        <pc:sldMkLst>
          <pc:docMk/>
          <pc:sldMk cId="2412187281" sldId="338"/>
        </pc:sldMkLst>
        <pc:spChg chg="mod">
          <ac:chgData name="Juan Valer" userId="696e5383-70ba-4313-b7c8-4c7c82a5837e" providerId="ADAL" clId="{B8DB0C5D-1B4F-4B60-915C-70E943BEDF20}" dt="2021-02-02T18:44:40.292" v="3042" actId="20577"/>
          <ac:spMkLst>
            <pc:docMk/>
            <pc:sldMk cId="2412187281" sldId="338"/>
            <ac:spMk id="2" creationId="{50F904E8-1FA1-4734-B571-10547B10A761}"/>
          </ac:spMkLst>
        </pc:spChg>
      </pc:sldChg>
      <pc:sldChg chg="delSp modSp add mod">
        <pc:chgData name="Juan Valer" userId="696e5383-70ba-4313-b7c8-4c7c82a5837e" providerId="ADAL" clId="{B8DB0C5D-1B4F-4B60-915C-70E943BEDF20}" dt="2021-02-03T07:26:44.536" v="4157" actId="20577"/>
        <pc:sldMkLst>
          <pc:docMk/>
          <pc:sldMk cId="2515187342" sldId="339"/>
        </pc:sldMkLst>
        <pc:spChg chg="mod">
          <ac:chgData name="Juan Valer" userId="696e5383-70ba-4313-b7c8-4c7c82a5837e" providerId="ADAL" clId="{B8DB0C5D-1B4F-4B60-915C-70E943BEDF20}" dt="2021-02-03T07:26:44.536" v="4157" actId="20577"/>
          <ac:spMkLst>
            <pc:docMk/>
            <pc:sldMk cId="2515187342" sldId="339"/>
            <ac:spMk id="2" creationId="{50F904E8-1FA1-4734-B571-10547B10A761}"/>
          </ac:spMkLst>
        </pc:spChg>
        <pc:picChg chg="del">
          <ac:chgData name="Juan Valer" userId="696e5383-70ba-4313-b7c8-4c7c82a5837e" providerId="ADAL" clId="{B8DB0C5D-1B4F-4B60-915C-70E943BEDF20}" dt="2021-02-03T07:17:37.596" v="3066" actId="478"/>
          <ac:picMkLst>
            <pc:docMk/>
            <pc:sldMk cId="2515187342" sldId="339"/>
            <ac:picMk id="3074" creationId="{00000000-0000-0000-0000-000000000000}"/>
          </ac:picMkLst>
        </pc:picChg>
      </pc:sldChg>
      <pc:sldChg chg="modSp add mod">
        <pc:chgData name="Juan Valer" userId="696e5383-70ba-4313-b7c8-4c7c82a5837e" providerId="ADAL" clId="{B8DB0C5D-1B4F-4B60-915C-70E943BEDF20}" dt="2021-02-03T07:28:17.186" v="4288" actId="20577"/>
        <pc:sldMkLst>
          <pc:docMk/>
          <pc:sldMk cId="111322073" sldId="340"/>
        </pc:sldMkLst>
        <pc:spChg chg="mod">
          <ac:chgData name="Juan Valer" userId="696e5383-70ba-4313-b7c8-4c7c82a5837e" providerId="ADAL" clId="{B8DB0C5D-1B4F-4B60-915C-70E943BEDF20}" dt="2021-02-03T07:28:17.186" v="4288" actId="20577"/>
          <ac:spMkLst>
            <pc:docMk/>
            <pc:sldMk cId="111322073" sldId="340"/>
            <ac:spMk id="2" creationId="{50F904E8-1FA1-4734-B571-10547B10A761}"/>
          </ac:spMkLst>
        </pc:spChg>
      </pc:sldChg>
      <pc:sldChg chg="addSp modSp add mod">
        <pc:chgData name="Juan Valer" userId="696e5383-70ba-4313-b7c8-4c7c82a5837e" providerId="ADAL" clId="{B8DB0C5D-1B4F-4B60-915C-70E943BEDF20}" dt="2021-02-03T07:46:24.112" v="4737" actId="14100"/>
        <pc:sldMkLst>
          <pc:docMk/>
          <pc:sldMk cId="2620167624" sldId="341"/>
        </pc:sldMkLst>
        <pc:spChg chg="mod">
          <ac:chgData name="Juan Valer" userId="696e5383-70ba-4313-b7c8-4c7c82a5837e" providerId="ADAL" clId="{B8DB0C5D-1B4F-4B60-915C-70E943BEDF20}" dt="2021-02-03T07:46:24.112" v="4737" actId="14100"/>
          <ac:spMkLst>
            <pc:docMk/>
            <pc:sldMk cId="2620167624" sldId="341"/>
            <ac:spMk id="2" creationId="{50F904E8-1FA1-4734-B571-10547B10A761}"/>
          </ac:spMkLst>
        </pc:spChg>
        <pc:picChg chg="add mod">
          <ac:chgData name="Juan Valer" userId="696e5383-70ba-4313-b7c8-4c7c82a5837e" providerId="ADAL" clId="{B8DB0C5D-1B4F-4B60-915C-70E943BEDF20}" dt="2021-02-03T07:46:21.385" v="4736" actId="1076"/>
          <ac:picMkLst>
            <pc:docMk/>
            <pc:sldMk cId="2620167624" sldId="341"/>
            <ac:picMk id="4" creationId="{0CC77D14-7F6A-44AF-9561-1BB68946D383}"/>
          </ac:picMkLst>
        </pc:picChg>
      </pc:sldChg>
      <pc:sldChg chg="addSp delSp modSp add mod">
        <pc:chgData name="Juan Valer" userId="696e5383-70ba-4313-b7c8-4c7c82a5837e" providerId="ADAL" clId="{B8DB0C5D-1B4F-4B60-915C-70E943BEDF20}" dt="2021-02-03T07:41:37.504" v="4596" actId="1076"/>
        <pc:sldMkLst>
          <pc:docMk/>
          <pc:sldMk cId="2522808998" sldId="342"/>
        </pc:sldMkLst>
        <pc:spChg chg="mod">
          <ac:chgData name="Juan Valer" userId="696e5383-70ba-4313-b7c8-4c7c82a5837e" providerId="ADAL" clId="{B8DB0C5D-1B4F-4B60-915C-70E943BEDF20}" dt="2021-02-03T07:39:52.700" v="4594" actId="20577"/>
          <ac:spMkLst>
            <pc:docMk/>
            <pc:sldMk cId="2522808998" sldId="342"/>
            <ac:spMk id="2" creationId="{50F904E8-1FA1-4734-B571-10547B10A761}"/>
          </ac:spMkLst>
        </pc:spChg>
        <pc:picChg chg="del">
          <ac:chgData name="Juan Valer" userId="696e5383-70ba-4313-b7c8-4c7c82a5837e" providerId="ADAL" clId="{B8DB0C5D-1B4F-4B60-915C-70E943BEDF20}" dt="2021-02-03T07:39:05.165" v="4475" actId="478"/>
          <ac:picMkLst>
            <pc:docMk/>
            <pc:sldMk cId="2522808998" sldId="342"/>
            <ac:picMk id="4" creationId="{0CC77D14-7F6A-44AF-9561-1BB68946D383}"/>
          </ac:picMkLst>
        </pc:picChg>
        <pc:picChg chg="add mod">
          <ac:chgData name="Juan Valer" userId="696e5383-70ba-4313-b7c8-4c7c82a5837e" providerId="ADAL" clId="{B8DB0C5D-1B4F-4B60-915C-70E943BEDF20}" dt="2021-02-03T07:41:37.504" v="4596" actId="1076"/>
          <ac:picMkLst>
            <pc:docMk/>
            <pc:sldMk cId="2522808998" sldId="342"/>
            <ac:picMk id="5" creationId="{0400A3CC-CB61-412B-88A3-B904A80CF0C8}"/>
          </ac:picMkLst>
        </pc:picChg>
      </pc:sldChg>
      <pc:sldChg chg="addSp delSp modSp add del mod">
        <pc:chgData name="Juan Valer" userId="696e5383-70ba-4313-b7c8-4c7c82a5837e" providerId="ADAL" clId="{B8DB0C5D-1B4F-4B60-915C-70E943BEDF20}" dt="2021-02-03T07:38:17.864" v="4460" actId="47"/>
        <pc:sldMkLst>
          <pc:docMk/>
          <pc:sldMk cId="4013763368" sldId="342"/>
        </pc:sldMkLst>
        <pc:spChg chg="mod">
          <ac:chgData name="Juan Valer" userId="696e5383-70ba-4313-b7c8-4c7c82a5837e" providerId="ADAL" clId="{B8DB0C5D-1B4F-4B60-915C-70E943BEDF20}" dt="2021-02-03T07:38:16.364" v="4459" actId="20577"/>
          <ac:spMkLst>
            <pc:docMk/>
            <pc:sldMk cId="4013763368" sldId="342"/>
            <ac:spMk id="2" creationId="{50F904E8-1FA1-4734-B571-10547B10A761}"/>
          </ac:spMkLst>
        </pc:spChg>
        <pc:picChg chg="add del mod">
          <ac:chgData name="Juan Valer" userId="696e5383-70ba-4313-b7c8-4c7c82a5837e" providerId="ADAL" clId="{B8DB0C5D-1B4F-4B60-915C-70E943BEDF20}" dt="2021-02-03T07:38:15.734" v="4458"/>
          <ac:picMkLst>
            <pc:docMk/>
            <pc:sldMk cId="4013763368" sldId="342"/>
            <ac:picMk id="4" creationId="{6855CE18-D705-46C4-854B-B8FE5D1FE06A}"/>
          </ac:picMkLst>
        </pc:picChg>
      </pc:sldChg>
      <pc:sldChg chg="addSp delSp modSp add mod">
        <pc:chgData name="Juan Valer" userId="696e5383-70ba-4313-b7c8-4c7c82a5837e" providerId="ADAL" clId="{B8DB0C5D-1B4F-4B60-915C-70E943BEDF20}" dt="2021-02-03T07:44:51.367" v="4666" actId="20577"/>
        <pc:sldMkLst>
          <pc:docMk/>
          <pc:sldMk cId="2587650231" sldId="343"/>
        </pc:sldMkLst>
        <pc:spChg chg="mod">
          <ac:chgData name="Juan Valer" userId="696e5383-70ba-4313-b7c8-4c7c82a5837e" providerId="ADAL" clId="{B8DB0C5D-1B4F-4B60-915C-70E943BEDF20}" dt="2021-02-03T07:44:51.367" v="4666" actId="20577"/>
          <ac:spMkLst>
            <pc:docMk/>
            <pc:sldMk cId="2587650231" sldId="343"/>
            <ac:spMk id="2" creationId="{50F904E8-1FA1-4734-B571-10547B10A761}"/>
          </ac:spMkLst>
        </pc:spChg>
        <pc:picChg chg="add mod">
          <ac:chgData name="Juan Valer" userId="696e5383-70ba-4313-b7c8-4c7c82a5837e" providerId="ADAL" clId="{B8DB0C5D-1B4F-4B60-915C-70E943BEDF20}" dt="2021-02-03T07:44:46.024" v="4657" actId="1076"/>
          <ac:picMkLst>
            <pc:docMk/>
            <pc:sldMk cId="2587650231" sldId="343"/>
            <ac:picMk id="4" creationId="{A2BFEABB-2C19-4DAC-B01B-0B2B09FC91B8}"/>
          </ac:picMkLst>
        </pc:picChg>
        <pc:picChg chg="del">
          <ac:chgData name="Juan Valer" userId="696e5383-70ba-4313-b7c8-4c7c82a5837e" providerId="ADAL" clId="{B8DB0C5D-1B4F-4B60-915C-70E943BEDF20}" dt="2021-02-03T07:44:42.986" v="4655" actId="478"/>
          <ac:picMkLst>
            <pc:docMk/>
            <pc:sldMk cId="2587650231" sldId="343"/>
            <ac:picMk id="5" creationId="{0400A3CC-CB61-412B-88A3-B904A80CF0C8}"/>
          </ac:picMkLst>
        </pc:picChg>
      </pc:sldChg>
      <pc:sldChg chg="addSp delSp modSp add mod">
        <pc:chgData name="Juan Valer" userId="696e5383-70ba-4313-b7c8-4c7c82a5837e" providerId="ADAL" clId="{B8DB0C5D-1B4F-4B60-915C-70E943BEDF20}" dt="2021-02-03T07:50:38.805" v="4848" actId="1076"/>
        <pc:sldMkLst>
          <pc:docMk/>
          <pc:sldMk cId="4192795228" sldId="344"/>
        </pc:sldMkLst>
        <pc:spChg chg="mod">
          <ac:chgData name="Juan Valer" userId="696e5383-70ba-4313-b7c8-4c7c82a5837e" providerId="ADAL" clId="{B8DB0C5D-1B4F-4B60-915C-70E943BEDF20}" dt="2021-02-03T07:47:32.067" v="4828" actId="20577"/>
          <ac:spMkLst>
            <pc:docMk/>
            <pc:sldMk cId="4192795228" sldId="344"/>
            <ac:spMk id="2" creationId="{50F904E8-1FA1-4734-B571-10547B10A761}"/>
          </ac:spMkLst>
        </pc:spChg>
        <pc:picChg chg="del">
          <ac:chgData name="Juan Valer" userId="696e5383-70ba-4313-b7c8-4c7c82a5837e" providerId="ADAL" clId="{B8DB0C5D-1B4F-4B60-915C-70E943BEDF20}" dt="2021-02-03T07:45:39.619" v="4668" actId="478"/>
          <ac:picMkLst>
            <pc:docMk/>
            <pc:sldMk cId="4192795228" sldId="344"/>
            <ac:picMk id="4" creationId="{A2BFEABB-2C19-4DAC-B01B-0B2B09FC91B8}"/>
          </ac:picMkLst>
        </pc:picChg>
        <pc:picChg chg="add mod">
          <ac:chgData name="Juan Valer" userId="696e5383-70ba-4313-b7c8-4c7c82a5837e" providerId="ADAL" clId="{B8DB0C5D-1B4F-4B60-915C-70E943BEDF20}" dt="2021-02-03T07:50:34.972" v="4846" actId="1076"/>
          <ac:picMkLst>
            <pc:docMk/>
            <pc:sldMk cId="4192795228" sldId="344"/>
            <ac:picMk id="5" creationId="{C402C02C-7690-4F80-A8BC-1760E283C4A5}"/>
          </ac:picMkLst>
        </pc:picChg>
        <pc:picChg chg="add mod">
          <ac:chgData name="Juan Valer" userId="696e5383-70ba-4313-b7c8-4c7c82a5837e" providerId="ADAL" clId="{B8DB0C5D-1B4F-4B60-915C-70E943BEDF20}" dt="2021-02-03T07:50:38.805" v="4848" actId="1076"/>
          <ac:picMkLst>
            <pc:docMk/>
            <pc:sldMk cId="4192795228" sldId="344"/>
            <ac:picMk id="7" creationId="{2930067C-0ACD-411B-BB19-3B62BC62957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48EA3-3722-4C34-A311-3963E6171647}" type="datetimeFigureOut">
              <a:rPr lang="en-GB" smtClean="0"/>
              <a:t>03/02/2021</a:t>
            </a:fld>
            <a:endParaRPr lang="en-GB"/>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86B88B-5F2B-48D9-9725-93E7A6924CF4}" type="slidenum">
              <a:rPr lang="en-GB" smtClean="0"/>
              <a:t>‹Nº›</a:t>
            </a:fld>
            <a:endParaRPr lang="en-GB"/>
          </a:p>
        </p:txBody>
      </p:sp>
    </p:spTree>
    <p:extLst>
      <p:ext uri="{BB962C8B-B14F-4D97-AF65-F5344CB8AC3E}">
        <p14:creationId xmlns:p14="http://schemas.microsoft.com/office/powerpoint/2010/main" val="2682156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2</a:t>
            </a:fld>
            <a:endParaRPr lang="en-GB"/>
          </a:p>
        </p:txBody>
      </p:sp>
    </p:spTree>
    <p:extLst>
      <p:ext uri="{BB962C8B-B14F-4D97-AF65-F5344CB8AC3E}">
        <p14:creationId xmlns:p14="http://schemas.microsoft.com/office/powerpoint/2010/main" val="2969173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11</a:t>
            </a:fld>
            <a:endParaRPr lang="en-GB"/>
          </a:p>
        </p:txBody>
      </p:sp>
    </p:spTree>
    <p:extLst>
      <p:ext uri="{BB962C8B-B14F-4D97-AF65-F5344CB8AC3E}">
        <p14:creationId xmlns:p14="http://schemas.microsoft.com/office/powerpoint/2010/main" val="3607100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12</a:t>
            </a:fld>
            <a:endParaRPr lang="en-GB"/>
          </a:p>
        </p:txBody>
      </p:sp>
    </p:spTree>
    <p:extLst>
      <p:ext uri="{BB962C8B-B14F-4D97-AF65-F5344CB8AC3E}">
        <p14:creationId xmlns:p14="http://schemas.microsoft.com/office/powerpoint/2010/main" val="145053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13</a:t>
            </a:fld>
            <a:endParaRPr lang="en-GB"/>
          </a:p>
        </p:txBody>
      </p:sp>
    </p:spTree>
    <p:extLst>
      <p:ext uri="{BB962C8B-B14F-4D97-AF65-F5344CB8AC3E}">
        <p14:creationId xmlns:p14="http://schemas.microsoft.com/office/powerpoint/2010/main" val="3695603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14</a:t>
            </a:fld>
            <a:endParaRPr lang="en-GB"/>
          </a:p>
        </p:txBody>
      </p:sp>
    </p:spTree>
    <p:extLst>
      <p:ext uri="{BB962C8B-B14F-4D97-AF65-F5344CB8AC3E}">
        <p14:creationId xmlns:p14="http://schemas.microsoft.com/office/powerpoint/2010/main" val="587888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15</a:t>
            </a:fld>
            <a:endParaRPr lang="en-GB"/>
          </a:p>
        </p:txBody>
      </p:sp>
    </p:spTree>
    <p:extLst>
      <p:ext uri="{BB962C8B-B14F-4D97-AF65-F5344CB8AC3E}">
        <p14:creationId xmlns:p14="http://schemas.microsoft.com/office/powerpoint/2010/main" val="2229478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16</a:t>
            </a:fld>
            <a:endParaRPr lang="en-GB"/>
          </a:p>
        </p:txBody>
      </p:sp>
    </p:spTree>
    <p:extLst>
      <p:ext uri="{BB962C8B-B14F-4D97-AF65-F5344CB8AC3E}">
        <p14:creationId xmlns:p14="http://schemas.microsoft.com/office/powerpoint/2010/main" val="14364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17</a:t>
            </a:fld>
            <a:endParaRPr lang="en-GB"/>
          </a:p>
        </p:txBody>
      </p:sp>
    </p:spTree>
    <p:extLst>
      <p:ext uri="{BB962C8B-B14F-4D97-AF65-F5344CB8AC3E}">
        <p14:creationId xmlns:p14="http://schemas.microsoft.com/office/powerpoint/2010/main" val="5945704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18</a:t>
            </a:fld>
            <a:endParaRPr lang="en-GB"/>
          </a:p>
        </p:txBody>
      </p:sp>
    </p:spTree>
    <p:extLst>
      <p:ext uri="{BB962C8B-B14F-4D97-AF65-F5344CB8AC3E}">
        <p14:creationId xmlns:p14="http://schemas.microsoft.com/office/powerpoint/2010/main" val="24954812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19</a:t>
            </a:fld>
            <a:endParaRPr lang="en-GB"/>
          </a:p>
        </p:txBody>
      </p:sp>
    </p:spTree>
    <p:extLst>
      <p:ext uri="{BB962C8B-B14F-4D97-AF65-F5344CB8AC3E}">
        <p14:creationId xmlns:p14="http://schemas.microsoft.com/office/powerpoint/2010/main" val="2367383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20</a:t>
            </a:fld>
            <a:endParaRPr lang="en-GB"/>
          </a:p>
        </p:txBody>
      </p:sp>
    </p:spTree>
    <p:extLst>
      <p:ext uri="{BB962C8B-B14F-4D97-AF65-F5344CB8AC3E}">
        <p14:creationId xmlns:p14="http://schemas.microsoft.com/office/powerpoint/2010/main" val="1566374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3</a:t>
            </a:fld>
            <a:endParaRPr lang="en-GB"/>
          </a:p>
        </p:txBody>
      </p:sp>
    </p:spTree>
    <p:extLst>
      <p:ext uri="{BB962C8B-B14F-4D97-AF65-F5344CB8AC3E}">
        <p14:creationId xmlns:p14="http://schemas.microsoft.com/office/powerpoint/2010/main" val="36071000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21</a:t>
            </a:fld>
            <a:endParaRPr lang="en-GB"/>
          </a:p>
        </p:txBody>
      </p:sp>
    </p:spTree>
    <p:extLst>
      <p:ext uri="{BB962C8B-B14F-4D97-AF65-F5344CB8AC3E}">
        <p14:creationId xmlns:p14="http://schemas.microsoft.com/office/powerpoint/2010/main" val="12329039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22</a:t>
            </a:fld>
            <a:endParaRPr lang="en-GB"/>
          </a:p>
        </p:txBody>
      </p:sp>
    </p:spTree>
    <p:extLst>
      <p:ext uri="{BB962C8B-B14F-4D97-AF65-F5344CB8AC3E}">
        <p14:creationId xmlns:p14="http://schemas.microsoft.com/office/powerpoint/2010/main" val="6168507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23</a:t>
            </a:fld>
            <a:endParaRPr lang="en-GB"/>
          </a:p>
        </p:txBody>
      </p:sp>
    </p:spTree>
    <p:extLst>
      <p:ext uri="{BB962C8B-B14F-4D97-AF65-F5344CB8AC3E}">
        <p14:creationId xmlns:p14="http://schemas.microsoft.com/office/powerpoint/2010/main" val="13153412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24</a:t>
            </a:fld>
            <a:endParaRPr lang="en-GB"/>
          </a:p>
        </p:txBody>
      </p:sp>
    </p:spTree>
    <p:extLst>
      <p:ext uri="{BB962C8B-B14F-4D97-AF65-F5344CB8AC3E}">
        <p14:creationId xmlns:p14="http://schemas.microsoft.com/office/powerpoint/2010/main" val="35075047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25</a:t>
            </a:fld>
            <a:endParaRPr lang="en-GB"/>
          </a:p>
        </p:txBody>
      </p:sp>
    </p:spTree>
    <p:extLst>
      <p:ext uri="{BB962C8B-B14F-4D97-AF65-F5344CB8AC3E}">
        <p14:creationId xmlns:p14="http://schemas.microsoft.com/office/powerpoint/2010/main" val="41691838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26</a:t>
            </a:fld>
            <a:endParaRPr lang="en-GB"/>
          </a:p>
        </p:txBody>
      </p:sp>
    </p:spTree>
    <p:extLst>
      <p:ext uri="{BB962C8B-B14F-4D97-AF65-F5344CB8AC3E}">
        <p14:creationId xmlns:p14="http://schemas.microsoft.com/office/powerpoint/2010/main" val="7173704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27</a:t>
            </a:fld>
            <a:endParaRPr lang="en-GB"/>
          </a:p>
        </p:txBody>
      </p:sp>
    </p:spTree>
    <p:extLst>
      <p:ext uri="{BB962C8B-B14F-4D97-AF65-F5344CB8AC3E}">
        <p14:creationId xmlns:p14="http://schemas.microsoft.com/office/powerpoint/2010/main" val="691846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28</a:t>
            </a:fld>
            <a:endParaRPr lang="en-GB"/>
          </a:p>
        </p:txBody>
      </p:sp>
    </p:spTree>
    <p:extLst>
      <p:ext uri="{BB962C8B-B14F-4D97-AF65-F5344CB8AC3E}">
        <p14:creationId xmlns:p14="http://schemas.microsoft.com/office/powerpoint/2010/main" val="21167114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29</a:t>
            </a:fld>
            <a:endParaRPr lang="en-GB"/>
          </a:p>
        </p:txBody>
      </p:sp>
    </p:spTree>
    <p:extLst>
      <p:ext uri="{BB962C8B-B14F-4D97-AF65-F5344CB8AC3E}">
        <p14:creationId xmlns:p14="http://schemas.microsoft.com/office/powerpoint/2010/main" val="25999208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30</a:t>
            </a:fld>
            <a:endParaRPr lang="en-GB"/>
          </a:p>
        </p:txBody>
      </p:sp>
    </p:spTree>
    <p:extLst>
      <p:ext uri="{BB962C8B-B14F-4D97-AF65-F5344CB8AC3E}">
        <p14:creationId xmlns:p14="http://schemas.microsoft.com/office/powerpoint/2010/main" val="1755857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4</a:t>
            </a:fld>
            <a:endParaRPr lang="en-GB"/>
          </a:p>
        </p:txBody>
      </p:sp>
    </p:spTree>
    <p:extLst>
      <p:ext uri="{BB962C8B-B14F-4D97-AF65-F5344CB8AC3E}">
        <p14:creationId xmlns:p14="http://schemas.microsoft.com/office/powerpoint/2010/main" val="33123680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31</a:t>
            </a:fld>
            <a:endParaRPr lang="en-GB"/>
          </a:p>
        </p:txBody>
      </p:sp>
    </p:spTree>
    <p:extLst>
      <p:ext uri="{BB962C8B-B14F-4D97-AF65-F5344CB8AC3E}">
        <p14:creationId xmlns:p14="http://schemas.microsoft.com/office/powerpoint/2010/main" val="36727526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32</a:t>
            </a:fld>
            <a:endParaRPr lang="en-GB"/>
          </a:p>
        </p:txBody>
      </p:sp>
    </p:spTree>
    <p:extLst>
      <p:ext uri="{BB962C8B-B14F-4D97-AF65-F5344CB8AC3E}">
        <p14:creationId xmlns:p14="http://schemas.microsoft.com/office/powerpoint/2010/main" val="21989246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33</a:t>
            </a:fld>
            <a:endParaRPr lang="en-GB"/>
          </a:p>
        </p:txBody>
      </p:sp>
    </p:spTree>
    <p:extLst>
      <p:ext uri="{BB962C8B-B14F-4D97-AF65-F5344CB8AC3E}">
        <p14:creationId xmlns:p14="http://schemas.microsoft.com/office/powerpoint/2010/main" val="36071000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34</a:t>
            </a:fld>
            <a:endParaRPr lang="en-GB"/>
          </a:p>
        </p:txBody>
      </p:sp>
    </p:spTree>
    <p:extLst>
      <p:ext uri="{BB962C8B-B14F-4D97-AF65-F5344CB8AC3E}">
        <p14:creationId xmlns:p14="http://schemas.microsoft.com/office/powerpoint/2010/main" val="12558706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35</a:t>
            </a:fld>
            <a:endParaRPr lang="en-GB"/>
          </a:p>
        </p:txBody>
      </p:sp>
    </p:spTree>
    <p:extLst>
      <p:ext uri="{BB962C8B-B14F-4D97-AF65-F5344CB8AC3E}">
        <p14:creationId xmlns:p14="http://schemas.microsoft.com/office/powerpoint/2010/main" val="10838327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36</a:t>
            </a:fld>
            <a:endParaRPr lang="en-GB"/>
          </a:p>
        </p:txBody>
      </p:sp>
    </p:spTree>
    <p:extLst>
      <p:ext uri="{BB962C8B-B14F-4D97-AF65-F5344CB8AC3E}">
        <p14:creationId xmlns:p14="http://schemas.microsoft.com/office/powerpoint/2010/main" val="12558706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37</a:t>
            </a:fld>
            <a:endParaRPr lang="en-GB"/>
          </a:p>
        </p:txBody>
      </p:sp>
    </p:spTree>
    <p:extLst>
      <p:ext uri="{BB962C8B-B14F-4D97-AF65-F5344CB8AC3E}">
        <p14:creationId xmlns:p14="http://schemas.microsoft.com/office/powerpoint/2010/main" val="1255870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5</a:t>
            </a:fld>
            <a:endParaRPr lang="en-GB"/>
          </a:p>
        </p:txBody>
      </p:sp>
    </p:spTree>
    <p:extLst>
      <p:ext uri="{BB962C8B-B14F-4D97-AF65-F5344CB8AC3E}">
        <p14:creationId xmlns:p14="http://schemas.microsoft.com/office/powerpoint/2010/main" val="1531806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6</a:t>
            </a:fld>
            <a:endParaRPr lang="en-GB"/>
          </a:p>
        </p:txBody>
      </p:sp>
    </p:spTree>
    <p:extLst>
      <p:ext uri="{BB962C8B-B14F-4D97-AF65-F5344CB8AC3E}">
        <p14:creationId xmlns:p14="http://schemas.microsoft.com/office/powerpoint/2010/main" val="2089647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7</a:t>
            </a:fld>
            <a:endParaRPr lang="en-GB"/>
          </a:p>
        </p:txBody>
      </p:sp>
    </p:spTree>
    <p:extLst>
      <p:ext uri="{BB962C8B-B14F-4D97-AF65-F5344CB8AC3E}">
        <p14:creationId xmlns:p14="http://schemas.microsoft.com/office/powerpoint/2010/main" val="57636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8</a:t>
            </a:fld>
            <a:endParaRPr lang="en-GB"/>
          </a:p>
        </p:txBody>
      </p:sp>
    </p:spTree>
    <p:extLst>
      <p:ext uri="{BB962C8B-B14F-4D97-AF65-F5344CB8AC3E}">
        <p14:creationId xmlns:p14="http://schemas.microsoft.com/office/powerpoint/2010/main" val="855020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9</a:t>
            </a:fld>
            <a:endParaRPr lang="en-GB"/>
          </a:p>
        </p:txBody>
      </p:sp>
    </p:spTree>
    <p:extLst>
      <p:ext uri="{BB962C8B-B14F-4D97-AF65-F5344CB8AC3E}">
        <p14:creationId xmlns:p14="http://schemas.microsoft.com/office/powerpoint/2010/main" val="3148059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10</a:t>
            </a:fld>
            <a:endParaRPr lang="en-GB"/>
          </a:p>
        </p:txBody>
      </p:sp>
    </p:spTree>
    <p:extLst>
      <p:ext uri="{BB962C8B-B14F-4D97-AF65-F5344CB8AC3E}">
        <p14:creationId xmlns:p14="http://schemas.microsoft.com/office/powerpoint/2010/main" val="36071000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83FA8-90BC-4BF6-B320-BA3B1D79B69E}"/>
              </a:ext>
            </a:extLst>
          </p:cNvPr>
          <p:cNvSpPr>
            <a:spLocks noGrp="1"/>
          </p:cNvSpPr>
          <p:nvPr>
            <p:ph type="ctrTitle"/>
          </p:nvPr>
        </p:nvSpPr>
        <p:spPr>
          <a:xfrm>
            <a:off x="733697" y="1381347"/>
            <a:ext cx="10724606" cy="1022219"/>
          </a:xfrm>
          <a:prstGeom prst="rect">
            <a:avLst/>
          </a:prstGeom>
        </p:spPr>
        <p:txBody>
          <a:bodyPr anchor="b"/>
          <a:lstStyle>
            <a:lvl1pPr algn="ctr">
              <a:defRPr sz="2800">
                <a:solidFill>
                  <a:srgbClr val="6494ED"/>
                </a:solidFill>
                <a:latin typeface="Hypatia Sans Pro" panose="020B0502020204020303" pitchFamily="34" charset="0"/>
              </a:defRPr>
            </a:lvl1pPr>
          </a:lstStyle>
          <a:p>
            <a:endParaRPr lang="es-ES" dirty="0"/>
          </a:p>
        </p:txBody>
      </p:sp>
      <p:pic>
        <p:nvPicPr>
          <p:cNvPr id="4" name="Picture 3">
            <a:extLst>
              <a:ext uri="{FF2B5EF4-FFF2-40B4-BE49-F238E27FC236}">
                <a16:creationId xmlns:a16="http://schemas.microsoft.com/office/drawing/2014/main" id="{6BFC90CC-1F6D-4C97-A3FB-466CD5CCA26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98046" y="2556314"/>
            <a:ext cx="7395908" cy="292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9160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1_En blanco">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467FF4E-3BA8-461B-9E48-EB86EE9C32A0}"/>
              </a:ext>
            </a:extLst>
          </p:cNvPr>
          <p:cNvSpPr/>
          <p:nvPr userDrawn="1"/>
        </p:nvSpPr>
        <p:spPr>
          <a:xfrm>
            <a:off x="0" y="2266951"/>
            <a:ext cx="12192000" cy="1466573"/>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grpSp>
        <p:nvGrpSpPr>
          <p:cNvPr id="3" name="Grupo 2">
            <a:extLst>
              <a:ext uri="{FF2B5EF4-FFF2-40B4-BE49-F238E27FC236}">
                <a16:creationId xmlns:a16="http://schemas.microsoft.com/office/drawing/2014/main" id="{63C98C5A-C34A-4FB2-B928-870204015872}"/>
              </a:ext>
            </a:extLst>
          </p:cNvPr>
          <p:cNvGrpSpPr/>
          <p:nvPr userDrawn="1"/>
        </p:nvGrpSpPr>
        <p:grpSpPr>
          <a:xfrm>
            <a:off x="4969314" y="2384598"/>
            <a:ext cx="6955748" cy="971201"/>
            <a:chOff x="5916329" y="117647"/>
            <a:chExt cx="8385103" cy="1170623"/>
          </a:xfrm>
        </p:grpSpPr>
        <p:pic>
          <p:nvPicPr>
            <p:cNvPr id="5" name="Imagen4">
              <a:extLst>
                <a:ext uri="{FF2B5EF4-FFF2-40B4-BE49-F238E27FC236}">
                  <a16:creationId xmlns:a16="http://schemas.microsoft.com/office/drawing/2014/main" id="{E5A454DA-24B5-46A9-BAE1-18065138938E}"/>
                </a:ext>
              </a:extLst>
            </p:cNvPr>
            <p:cNvPicPr>
              <a:picLocks noChangeAspect="1"/>
            </p:cNvPicPr>
            <p:nvPr userDrawn="1"/>
          </p:nvPicPr>
          <p:blipFill>
            <a:blip r:embed="rId2">
              <a:lum/>
              <a:alphaModFix/>
            </a:blip>
            <a:srcRect/>
            <a:stretch>
              <a:fillRect/>
            </a:stretch>
          </p:blipFill>
          <p:spPr>
            <a:xfrm>
              <a:off x="5916329" y="117647"/>
              <a:ext cx="2716401" cy="717540"/>
            </a:xfrm>
            <a:prstGeom prst="rect">
              <a:avLst/>
            </a:prstGeom>
            <a:noFill/>
            <a:ln cap="flat">
              <a:noFill/>
            </a:ln>
          </p:spPr>
        </p:pic>
        <p:pic>
          <p:nvPicPr>
            <p:cNvPr id="6" name="Imagen5">
              <a:extLst>
                <a:ext uri="{FF2B5EF4-FFF2-40B4-BE49-F238E27FC236}">
                  <a16:creationId xmlns:a16="http://schemas.microsoft.com/office/drawing/2014/main" id="{912982DF-F8DF-4C92-B19D-ED0F68D1B0D9}"/>
                </a:ext>
              </a:extLst>
            </p:cNvPr>
            <p:cNvPicPr>
              <a:picLocks noChangeAspect="1"/>
            </p:cNvPicPr>
            <p:nvPr userDrawn="1"/>
          </p:nvPicPr>
          <p:blipFill>
            <a:blip r:embed="rId3">
              <a:lum/>
              <a:alphaModFix/>
            </a:blip>
            <a:srcRect/>
            <a:stretch>
              <a:fillRect/>
            </a:stretch>
          </p:blipFill>
          <p:spPr>
            <a:xfrm>
              <a:off x="12924117" y="117647"/>
              <a:ext cx="1377315" cy="1170623"/>
            </a:xfrm>
            <a:prstGeom prst="rect">
              <a:avLst/>
            </a:prstGeom>
            <a:noFill/>
            <a:ln cap="flat">
              <a:noFill/>
            </a:ln>
          </p:spPr>
        </p:pic>
      </p:grpSp>
      <p:sp>
        <p:nvSpPr>
          <p:cNvPr id="7" name="Rectángulo 7">
            <a:extLst>
              <a:ext uri="{FF2B5EF4-FFF2-40B4-BE49-F238E27FC236}">
                <a16:creationId xmlns:a16="http://schemas.microsoft.com/office/drawing/2014/main" id="{D79EDB38-D95F-4CB3-8785-7D3B081AE442}"/>
              </a:ext>
            </a:extLst>
          </p:cNvPr>
          <p:cNvSpPr/>
          <p:nvPr userDrawn="1"/>
        </p:nvSpPr>
        <p:spPr>
          <a:xfrm>
            <a:off x="2858698" y="3167215"/>
            <a:ext cx="6474587" cy="566309"/>
          </a:xfrm>
          <a:prstGeom prst="rect">
            <a:avLst/>
          </a:prstGeom>
          <a:noFill/>
          <a:ln cap="flat">
            <a:noFill/>
            <a:prstDash val="solid"/>
          </a:ln>
        </p:spPr>
        <p:txBody>
          <a:bodyPr vert="horz" wrap="square" lIns="91428" tIns="45714" rIns="91428" bIns="45714" anchor="t" anchorCtr="1" compatLnSpc="1">
            <a:spAutoFit/>
          </a:bodyPr>
          <a:lstStyle/>
          <a:p>
            <a:pPr marL="0" marR="0" lvl="0" indent="0" algn="ctr" defTabSz="457154"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a:solidFill>
                  <a:srgbClr val="000000"/>
                </a:solidFill>
                <a:uFillTx/>
                <a:latin typeface="Minion Pro"/>
                <a:ea typeface="Times New Roman" pitchFamily="18"/>
                <a:cs typeface="Times New Roman" pitchFamily="18"/>
              </a:rPr>
              <a:t>FONDO EUROPEO DE DESARROLLO REGIONAL (FEDER)</a:t>
            </a:r>
          </a:p>
          <a:p>
            <a:pPr marL="0" marR="0" lvl="0" indent="0" algn="ctr" defTabSz="4571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a:solidFill>
                <a:srgbClr val="000000"/>
              </a:solidFill>
              <a:uFillTx/>
              <a:latin typeface="Calibri"/>
            </a:endParaRPr>
          </a:p>
        </p:txBody>
      </p:sp>
      <p:pic>
        <p:nvPicPr>
          <p:cNvPr id="8" name="Imagen 7">
            <a:extLst>
              <a:ext uri="{FF2B5EF4-FFF2-40B4-BE49-F238E27FC236}">
                <a16:creationId xmlns:a16="http://schemas.microsoft.com/office/drawing/2014/main" id="{7D66827F-FC22-412D-ABC2-1D0F7ECD0692}"/>
              </a:ext>
            </a:extLst>
          </p:cNvPr>
          <p:cNvPicPr/>
          <p:nvPr userDrawn="1"/>
        </p:nvPicPr>
        <p:blipFill>
          <a:blip r:embed="rId4">
            <a:extLst>
              <a:ext uri="{28A0092B-C50C-407E-A947-70E740481C1C}">
                <a14:useLocalDpi xmlns:a14="http://schemas.microsoft.com/office/drawing/2010/main" val="0"/>
              </a:ext>
            </a:extLst>
          </a:blip>
          <a:stretch>
            <a:fillRect/>
          </a:stretch>
        </p:blipFill>
        <p:spPr>
          <a:xfrm>
            <a:off x="266939" y="2384598"/>
            <a:ext cx="1766570" cy="676800"/>
          </a:xfrm>
          <a:prstGeom prst="rect">
            <a:avLst/>
          </a:prstGeom>
        </p:spPr>
      </p:pic>
    </p:spTree>
    <p:extLst>
      <p:ext uri="{BB962C8B-B14F-4D97-AF65-F5344CB8AC3E}">
        <p14:creationId xmlns:p14="http://schemas.microsoft.com/office/powerpoint/2010/main" val="347842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2CEA09-ABDC-4AA2-9ED2-27D860BD2840}"/>
              </a:ext>
            </a:extLst>
          </p:cNvPr>
          <p:cNvSpPr>
            <a:spLocks noGrp="1"/>
          </p:cNvSpPr>
          <p:nvPr>
            <p:ph type="title"/>
          </p:nvPr>
        </p:nvSpPr>
        <p:spPr>
          <a:xfrm>
            <a:off x="838200" y="1331776"/>
            <a:ext cx="10515600" cy="1325563"/>
          </a:xfrm>
          <a:prstGeom prst="rect">
            <a:avLst/>
          </a:prstGeom>
        </p:spPr>
        <p:txBody>
          <a:bodyPr/>
          <a:lstStyle>
            <a:lvl1pPr>
              <a:defRPr sz="2800">
                <a:solidFill>
                  <a:srgbClr val="6494ED"/>
                </a:solidFill>
                <a:latin typeface="Hypatia Sans Pro" panose="020B0502020204020303" pitchFamily="34" charset="0"/>
              </a:defRPr>
            </a:lvl1pPr>
          </a:lstStyle>
          <a:p>
            <a:r>
              <a:rPr lang="es-ES" dirty="0"/>
              <a:t>Haga clic para modificar el estilo de título del patrón</a:t>
            </a:r>
          </a:p>
        </p:txBody>
      </p:sp>
      <p:sp>
        <p:nvSpPr>
          <p:cNvPr id="3" name="Marcador de contenido 2">
            <a:extLst>
              <a:ext uri="{FF2B5EF4-FFF2-40B4-BE49-F238E27FC236}">
                <a16:creationId xmlns:a16="http://schemas.microsoft.com/office/drawing/2014/main" id="{5779EAD6-5353-46DD-9806-3B98DC156EDD}"/>
              </a:ext>
            </a:extLst>
          </p:cNvPr>
          <p:cNvSpPr>
            <a:spLocks noGrp="1"/>
          </p:cNvSpPr>
          <p:nvPr>
            <p:ph idx="1"/>
          </p:nvPr>
        </p:nvSpPr>
        <p:spPr>
          <a:xfrm>
            <a:off x="838200" y="3043645"/>
            <a:ext cx="10515600" cy="3133317"/>
          </a:xfrm>
          <a:prstGeom prst="rect">
            <a:avLst/>
          </a:prstGeom>
        </p:spPr>
        <p:txBody>
          <a:bodyPr/>
          <a:lstStyle>
            <a:lvl1pPr>
              <a:defRPr>
                <a:solidFill>
                  <a:srgbClr val="9A0000"/>
                </a:solidFill>
                <a:latin typeface="Minion Pro" panose="02040503050201020203" pitchFamily="18" charset="0"/>
              </a:defRPr>
            </a:lvl1pPr>
            <a:lvl2pPr>
              <a:defRPr>
                <a:solidFill>
                  <a:srgbClr val="9A0000"/>
                </a:solidFill>
                <a:latin typeface="Minion Pro" panose="02040503050201020203" pitchFamily="18" charset="0"/>
              </a:defRPr>
            </a:lvl2pPr>
            <a:lvl3pPr>
              <a:defRPr>
                <a:solidFill>
                  <a:schemeClr val="tx1"/>
                </a:solidFill>
                <a:latin typeface="Minion Pro" panose="02040503050201020203" pitchFamily="18" charset="0"/>
              </a:defRPr>
            </a:lvl3pPr>
            <a:lvl4pPr>
              <a:defRPr>
                <a:solidFill>
                  <a:schemeClr val="tx1"/>
                </a:solidFill>
                <a:latin typeface="Minion Pro" panose="02040503050201020203" pitchFamily="18" charset="0"/>
              </a:defRPr>
            </a:lvl4pPr>
            <a:lvl5pPr>
              <a:defRPr>
                <a:solidFill>
                  <a:schemeClr val="tx1"/>
                </a:solidFill>
                <a:latin typeface="Minion Pro" panose="02040503050201020203" pitchFamily="18"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Tree>
    <p:extLst>
      <p:ext uri="{BB962C8B-B14F-4D97-AF65-F5344CB8AC3E}">
        <p14:creationId xmlns:p14="http://schemas.microsoft.com/office/powerpoint/2010/main" val="1105098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68C153-D839-45C3-B2DC-F17FDCD72F93}"/>
              </a:ext>
            </a:extLst>
          </p:cNvPr>
          <p:cNvSpPr>
            <a:spLocks noGrp="1"/>
          </p:cNvSpPr>
          <p:nvPr>
            <p:ph type="title"/>
          </p:nvPr>
        </p:nvSpPr>
        <p:spPr>
          <a:xfrm>
            <a:off x="838200" y="1331777"/>
            <a:ext cx="10515600" cy="1325563"/>
          </a:xfrm>
          <a:prstGeom prst="rect">
            <a:avLst/>
          </a:prstGeom>
        </p:spPr>
        <p:txBody>
          <a:bodyPr/>
          <a:lstStyle>
            <a:lvl1pPr>
              <a:defRPr>
                <a:solidFill>
                  <a:srgbClr val="6494ED"/>
                </a:solidFill>
                <a:latin typeface="Hypatia Sans Pro" panose="020B0502020204020303" pitchFamily="34"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9EE834A-F803-4EDD-A26E-A7B4D3D74A7C}"/>
              </a:ext>
            </a:extLst>
          </p:cNvPr>
          <p:cNvSpPr>
            <a:spLocks noGrp="1"/>
          </p:cNvSpPr>
          <p:nvPr>
            <p:ph sz="half" idx="1"/>
          </p:nvPr>
        </p:nvSpPr>
        <p:spPr>
          <a:xfrm>
            <a:off x="838200" y="2834639"/>
            <a:ext cx="5181600" cy="3342323"/>
          </a:xfrm>
          <a:prstGeom prst="rect">
            <a:avLst/>
          </a:prstGeom>
        </p:spPr>
        <p:txBody>
          <a:bodyPr/>
          <a:lstStyle>
            <a:lvl1pPr>
              <a:defRPr>
                <a:solidFill>
                  <a:srgbClr val="C00000"/>
                </a:solidFill>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contenido 3">
            <a:extLst>
              <a:ext uri="{FF2B5EF4-FFF2-40B4-BE49-F238E27FC236}">
                <a16:creationId xmlns:a16="http://schemas.microsoft.com/office/drawing/2014/main" id="{3F12F004-C784-4CF5-9449-3FAB9F9A4365}"/>
              </a:ext>
            </a:extLst>
          </p:cNvPr>
          <p:cNvSpPr>
            <a:spLocks noGrp="1"/>
          </p:cNvSpPr>
          <p:nvPr>
            <p:ph sz="half" idx="2"/>
          </p:nvPr>
        </p:nvSpPr>
        <p:spPr>
          <a:xfrm>
            <a:off x="6172200" y="2834639"/>
            <a:ext cx="5181600" cy="3342324"/>
          </a:xfrm>
          <a:prstGeom prst="rect">
            <a:avLst/>
          </a:prstGeom>
        </p:spPr>
        <p:txBody>
          <a:bodyPr/>
          <a:lstStyle>
            <a:lvl1pPr>
              <a:defRPr>
                <a:solidFill>
                  <a:srgbClr val="C00000"/>
                </a:solidFill>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3816017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55F57-033C-4FC9-A99C-D961B3C49EC6}"/>
              </a:ext>
            </a:extLst>
          </p:cNvPr>
          <p:cNvSpPr>
            <a:spLocks noGrp="1"/>
          </p:cNvSpPr>
          <p:nvPr>
            <p:ph type="title"/>
          </p:nvPr>
        </p:nvSpPr>
        <p:spPr>
          <a:xfrm>
            <a:off x="839788" y="1124154"/>
            <a:ext cx="10515600" cy="645659"/>
          </a:xfrm>
          <a:prstGeom prst="rect">
            <a:avLst/>
          </a:prstGeom>
        </p:spPr>
        <p:txBody>
          <a:bodyPr/>
          <a:lstStyle>
            <a:lvl1pPr algn="ctr">
              <a:defRPr sz="3000">
                <a:latin typeface="Hypatia Sans Pro" panose="020B0502020204020303" pitchFamily="34" charset="0"/>
              </a:defRPr>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1F4A197-1DEB-4B84-B43D-0B5DD4D7EFEA}"/>
              </a:ext>
            </a:extLst>
          </p:cNvPr>
          <p:cNvSpPr>
            <a:spLocks noGrp="1"/>
          </p:cNvSpPr>
          <p:nvPr>
            <p:ph type="body" idx="1"/>
          </p:nvPr>
        </p:nvSpPr>
        <p:spPr>
          <a:xfrm>
            <a:off x="839788" y="1859415"/>
            <a:ext cx="5157787" cy="645659"/>
          </a:xfrm>
          <a:prstGeom prst="rect">
            <a:avLst/>
          </a:prstGeom>
        </p:spPr>
        <p:txBody>
          <a:bodyPr anchor="b"/>
          <a:lstStyle>
            <a:lvl1pPr marL="0" indent="0">
              <a:buNone/>
              <a:defRPr sz="2000" b="1">
                <a:latin typeface="Minion Pro" panose="020405030502010202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397FA80-79B2-4542-913A-54CF56162829}"/>
              </a:ext>
            </a:extLst>
          </p:cNvPr>
          <p:cNvSpPr>
            <a:spLocks noGrp="1"/>
          </p:cNvSpPr>
          <p:nvPr>
            <p:ph sz="half" idx="2"/>
          </p:nvPr>
        </p:nvSpPr>
        <p:spPr>
          <a:xfrm>
            <a:off x="836612" y="2648766"/>
            <a:ext cx="5157787" cy="3684588"/>
          </a:xfrm>
          <a:prstGeom prst="rect">
            <a:avLst/>
          </a:prstGeom>
        </p:spPr>
        <p:txBody>
          <a:bodyPr/>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E200412-E5E1-4EDD-ABCD-4EB121E8A20C}"/>
              </a:ext>
            </a:extLst>
          </p:cNvPr>
          <p:cNvSpPr>
            <a:spLocks noGrp="1"/>
          </p:cNvSpPr>
          <p:nvPr>
            <p:ph type="body" sz="quarter" idx="3"/>
          </p:nvPr>
        </p:nvSpPr>
        <p:spPr>
          <a:xfrm>
            <a:off x="6172200" y="1859415"/>
            <a:ext cx="5183188" cy="645660"/>
          </a:xfrm>
          <a:prstGeom prst="rect">
            <a:avLst/>
          </a:prstGeom>
        </p:spPr>
        <p:txBody>
          <a:bodyPr anchor="b"/>
          <a:lstStyle>
            <a:lvl1pPr marL="0" indent="0">
              <a:buNone/>
              <a:defRPr sz="2000" b="1">
                <a:latin typeface="Minion Pro" panose="020405030502010202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5393C04-0EEA-4520-8D64-E6138493F981}"/>
              </a:ext>
            </a:extLst>
          </p:cNvPr>
          <p:cNvSpPr>
            <a:spLocks noGrp="1"/>
          </p:cNvSpPr>
          <p:nvPr>
            <p:ph sz="quarter" idx="4"/>
          </p:nvPr>
        </p:nvSpPr>
        <p:spPr>
          <a:xfrm>
            <a:off x="6172200" y="2648766"/>
            <a:ext cx="5183188" cy="3684588"/>
          </a:xfrm>
          <a:prstGeom prst="rect">
            <a:avLst/>
          </a:prstGeom>
        </p:spPr>
        <p:txBody>
          <a:bodyPr/>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529645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15E6A-07A0-4B5B-A9D0-0C40A41567B0}"/>
              </a:ext>
            </a:extLst>
          </p:cNvPr>
          <p:cNvSpPr>
            <a:spLocks noGrp="1"/>
          </p:cNvSpPr>
          <p:nvPr>
            <p:ph type="title"/>
          </p:nvPr>
        </p:nvSpPr>
        <p:spPr>
          <a:xfrm>
            <a:off x="733697" y="1397091"/>
            <a:ext cx="10515600" cy="1325563"/>
          </a:xfrm>
          <a:prstGeom prst="rect">
            <a:avLst/>
          </a:prstGeom>
        </p:spPr>
        <p:txBody>
          <a:bodyPr/>
          <a:lstStyle>
            <a:lvl1pPr>
              <a:defRPr>
                <a:solidFill>
                  <a:srgbClr val="6494ED"/>
                </a:solidFill>
                <a:latin typeface="Hypatia Sans Pro" panose="020B0502020204020303" pitchFamily="34" charset="0"/>
              </a:defRPr>
            </a:lvl1pPr>
          </a:lstStyle>
          <a:p>
            <a:r>
              <a:rPr lang="es-ES"/>
              <a:t>Haga clic para modificar el estilo de título del patrón</a:t>
            </a:r>
          </a:p>
        </p:txBody>
      </p:sp>
    </p:spTree>
    <p:extLst>
      <p:ext uri="{BB962C8B-B14F-4D97-AF65-F5344CB8AC3E}">
        <p14:creationId xmlns:p14="http://schemas.microsoft.com/office/powerpoint/2010/main" val="3987240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4683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F407CB-E55A-40CA-9EBE-67AAB0F84FB7}"/>
              </a:ext>
            </a:extLst>
          </p:cNvPr>
          <p:cNvSpPr>
            <a:spLocks noGrp="1"/>
          </p:cNvSpPr>
          <p:nvPr>
            <p:ph type="title"/>
          </p:nvPr>
        </p:nvSpPr>
        <p:spPr>
          <a:xfrm>
            <a:off x="839788" y="1417320"/>
            <a:ext cx="3932237" cy="1600200"/>
          </a:xfrm>
          <a:prstGeom prst="rect">
            <a:avLst/>
          </a:prstGeom>
        </p:spPr>
        <p:txBody>
          <a:bodyPr anchor="b"/>
          <a:lstStyle>
            <a:lvl1pPr>
              <a:defRPr sz="3200">
                <a:latin typeface="Minion Pro" panose="02040503050201020203" pitchFamily="18"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DFC1FD7-7402-4C20-BF8B-4F946C7D8C6F}"/>
              </a:ext>
            </a:extLst>
          </p:cNvPr>
          <p:cNvSpPr>
            <a:spLocks noGrp="1"/>
          </p:cNvSpPr>
          <p:nvPr>
            <p:ph idx="1"/>
          </p:nvPr>
        </p:nvSpPr>
        <p:spPr>
          <a:xfrm>
            <a:off x="5183188" y="1417320"/>
            <a:ext cx="6172200" cy="4443730"/>
          </a:xfrm>
          <a:prstGeom prst="rect">
            <a:avLst/>
          </a:prstGeom>
        </p:spPr>
        <p:txBody>
          <a:bodyPr/>
          <a:lstStyle>
            <a:lvl1pPr>
              <a:defRPr sz="3200">
                <a:latin typeface="Minion Pro" panose="02040503050201020203" pitchFamily="18" charset="0"/>
              </a:defRPr>
            </a:lvl1pPr>
            <a:lvl2pPr>
              <a:defRPr sz="2800">
                <a:latin typeface="Minion Pro" panose="02040503050201020203" pitchFamily="18" charset="0"/>
              </a:defRPr>
            </a:lvl2pPr>
            <a:lvl3pPr>
              <a:defRPr sz="2400">
                <a:latin typeface="Minion Pro" panose="02040503050201020203" pitchFamily="18" charset="0"/>
              </a:defRPr>
            </a:lvl3pPr>
            <a:lvl4pPr>
              <a:defRPr sz="2000">
                <a:latin typeface="Minion Pro" panose="02040503050201020203" pitchFamily="18" charset="0"/>
              </a:defRPr>
            </a:lvl4pPr>
            <a:lvl5pPr>
              <a:defRPr sz="2000">
                <a:latin typeface="Minion Pro" panose="02040503050201020203" pitchFamily="18" charset="0"/>
              </a:defRPr>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6B3600B1-26EE-4579-8A1D-FA5CA17ABA2C}"/>
              </a:ext>
            </a:extLst>
          </p:cNvPr>
          <p:cNvSpPr>
            <a:spLocks noGrp="1"/>
          </p:cNvSpPr>
          <p:nvPr>
            <p:ph type="body" sz="half" idx="2"/>
          </p:nvPr>
        </p:nvSpPr>
        <p:spPr>
          <a:xfrm>
            <a:off x="839788" y="3017520"/>
            <a:ext cx="3932237" cy="2851468"/>
          </a:xfrm>
          <a:prstGeom prst="rect">
            <a:avLst/>
          </a:prstGeom>
        </p:spPr>
        <p:txBody>
          <a:bodyPr/>
          <a:lstStyle>
            <a:lvl1pPr marL="0" indent="0">
              <a:buNone/>
              <a:defRPr sz="1600">
                <a:latin typeface="Minion Pro" panose="02040503050201020203"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808636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59DA5C-F64C-4811-947D-92CA6F4552DC}"/>
              </a:ext>
            </a:extLst>
          </p:cNvPr>
          <p:cNvSpPr>
            <a:spLocks noGrp="1"/>
          </p:cNvSpPr>
          <p:nvPr>
            <p:ph type="title"/>
          </p:nvPr>
        </p:nvSpPr>
        <p:spPr>
          <a:xfrm>
            <a:off x="836612" y="1521822"/>
            <a:ext cx="3932237" cy="1600200"/>
          </a:xfrm>
          <a:prstGeom prst="rect">
            <a:avLst/>
          </a:prstGeom>
        </p:spPr>
        <p:txBody>
          <a:bodyPr anchor="b"/>
          <a:lstStyle>
            <a:lvl1pPr>
              <a:defRPr sz="3200">
                <a:latin typeface="Minion Pro" panose="02040503050201020203" pitchFamily="18" charset="0"/>
              </a:defRPr>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189C9B5E-46E1-4902-9390-460DE8E86129}"/>
              </a:ext>
            </a:extLst>
          </p:cNvPr>
          <p:cNvSpPr>
            <a:spLocks noGrp="1"/>
          </p:cNvSpPr>
          <p:nvPr>
            <p:ph type="pic" idx="1"/>
          </p:nvPr>
        </p:nvSpPr>
        <p:spPr>
          <a:xfrm>
            <a:off x="5183188" y="1521822"/>
            <a:ext cx="6172200" cy="4339228"/>
          </a:xfrm>
          <a:prstGeom prst="rect">
            <a:avLst/>
          </a:prstGeom>
        </p:spPr>
        <p:txBody>
          <a:bodyPr/>
          <a:lstStyle>
            <a:lvl1pPr marL="0" indent="0">
              <a:buNone/>
              <a:defRPr sz="3200">
                <a:latin typeface="Minion Pro" panose="02040503050201020203"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3621080A-E690-4FF5-8549-DC3F8D6A7647}"/>
              </a:ext>
            </a:extLst>
          </p:cNvPr>
          <p:cNvSpPr>
            <a:spLocks noGrp="1"/>
          </p:cNvSpPr>
          <p:nvPr>
            <p:ph type="body" sz="half" idx="2"/>
          </p:nvPr>
        </p:nvSpPr>
        <p:spPr>
          <a:xfrm>
            <a:off x="839788" y="3122022"/>
            <a:ext cx="3932237" cy="2746965"/>
          </a:xfrm>
          <a:prstGeom prst="rect">
            <a:avLst/>
          </a:prstGeom>
        </p:spPr>
        <p:txBody>
          <a:bodyPr/>
          <a:lstStyle>
            <a:lvl1pPr marL="0" indent="0">
              <a:buNone/>
              <a:defRPr sz="1600">
                <a:latin typeface="Minion Pro" panose="02040503050201020203"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309620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EB3BDD-BA7D-4DC1-A5B3-BBADB1565BDB}"/>
              </a:ext>
            </a:extLst>
          </p:cNvPr>
          <p:cNvSpPr>
            <a:spLocks noGrp="1"/>
          </p:cNvSpPr>
          <p:nvPr>
            <p:ph type="title"/>
          </p:nvPr>
        </p:nvSpPr>
        <p:spPr>
          <a:xfrm>
            <a:off x="838200" y="1305651"/>
            <a:ext cx="10515600" cy="1325563"/>
          </a:xfrm>
          <a:prstGeom prst="rect">
            <a:avLst/>
          </a:prstGeom>
        </p:spPr>
        <p:txBody>
          <a:bodyPr/>
          <a:lstStyle>
            <a:lvl1pPr>
              <a:defRPr>
                <a:latin typeface="Hypatia Sans Pro" panose="020B0502020204020303" pitchFamily="34" charset="0"/>
              </a:defRPr>
            </a:lvl1p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97AA5F9-D252-4DA4-BA9A-49866E392093}"/>
              </a:ext>
            </a:extLst>
          </p:cNvPr>
          <p:cNvSpPr>
            <a:spLocks noGrp="1"/>
          </p:cNvSpPr>
          <p:nvPr>
            <p:ph type="body" orient="vert" idx="1"/>
          </p:nvPr>
        </p:nvSpPr>
        <p:spPr>
          <a:xfrm>
            <a:off x="838200" y="2769325"/>
            <a:ext cx="10515600" cy="3407637"/>
          </a:xfrm>
          <a:prstGeom prst="rect">
            <a:avLst/>
          </a:prstGeom>
        </p:spPr>
        <p:txBody>
          <a:bodyPr vert="eaVert"/>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4165788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18"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17" Type="http://schemas.openxmlformats.org/officeDocument/2006/relationships/image" Target="../media/image6.jpg"/><Relationship Id="rId2" Type="http://schemas.openxmlformats.org/officeDocument/2006/relationships/slideLayout" Target="../slideLayouts/slideLayout2.xml"/><Relationship Id="rId16"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88E8166-B020-47C1-AF76-2ED923695894}"/>
              </a:ext>
            </a:extLst>
          </p:cNvPr>
          <p:cNvSpPr/>
          <p:nvPr userDrawn="1"/>
        </p:nvSpPr>
        <p:spPr>
          <a:xfrm>
            <a:off x="0" y="1"/>
            <a:ext cx="12192000" cy="1153721"/>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grpSp>
        <p:nvGrpSpPr>
          <p:cNvPr id="8" name="Grupo 7">
            <a:extLst>
              <a:ext uri="{FF2B5EF4-FFF2-40B4-BE49-F238E27FC236}">
                <a16:creationId xmlns:a16="http://schemas.microsoft.com/office/drawing/2014/main" id="{ED9DBFE9-07C2-47A9-AC97-B6D8CE1E0807}"/>
              </a:ext>
            </a:extLst>
          </p:cNvPr>
          <p:cNvGrpSpPr/>
          <p:nvPr userDrawn="1"/>
        </p:nvGrpSpPr>
        <p:grpSpPr>
          <a:xfrm>
            <a:off x="5032712" y="136520"/>
            <a:ext cx="6569248" cy="764817"/>
            <a:chOff x="5916329" y="117647"/>
            <a:chExt cx="8385103" cy="1170623"/>
          </a:xfrm>
        </p:grpSpPr>
        <p:pic>
          <p:nvPicPr>
            <p:cNvPr id="10" name="Imagen4">
              <a:extLst>
                <a:ext uri="{FF2B5EF4-FFF2-40B4-BE49-F238E27FC236}">
                  <a16:creationId xmlns:a16="http://schemas.microsoft.com/office/drawing/2014/main" id="{745348D7-4FE1-461E-BC86-3263E4656BA3}"/>
                </a:ext>
              </a:extLst>
            </p:cNvPr>
            <p:cNvPicPr>
              <a:picLocks noChangeAspect="1"/>
            </p:cNvPicPr>
            <p:nvPr userDrawn="1"/>
          </p:nvPicPr>
          <p:blipFill>
            <a:blip r:embed="rId12">
              <a:lum/>
              <a:alphaModFix/>
            </a:blip>
            <a:srcRect/>
            <a:stretch>
              <a:fillRect/>
            </a:stretch>
          </p:blipFill>
          <p:spPr>
            <a:xfrm>
              <a:off x="5916329" y="117647"/>
              <a:ext cx="2716401" cy="717540"/>
            </a:xfrm>
            <a:prstGeom prst="rect">
              <a:avLst/>
            </a:prstGeom>
            <a:noFill/>
            <a:ln cap="flat">
              <a:noFill/>
            </a:ln>
          </p:spPr>
        </p:pic>
        <p:pic>
          <p:nvPicPr>
            <p:cNvPr id="11" name="Imagen5">
              <a:extLst>
                <a:ext uri="{FF2B5EF4-FFF2-40B4-BE49-F238E27FC236}">
                  <a16:creationId xmlns:a16="http://schemas.microsoft.com/office/drawing/2014/main" id="{51CB871C-49DF-4663-8940-43A26C68A0B1}"/>
                </a:ext>
              </a:extLst>
            </p:cNvPr>
            <p:cNvPicPr>
              <a:picLocks noChangeAspect="1"/>
            </p:cNvPicPr>
            <p:nvPr userDrawn="1"/>
          </p:nvPicPr>
          <p:blipFill>
            <a:blip r:embed="rId13">
              <a:lum/>
              <a:alphaModFix/>
            </a:blip>
            <a:srcRect/>
            <a:stretch>
              <a:fillRect/>
            </a:stretch>
          </p:blipFill>
          <p:spPr>
            <a:xfrm>
              <a:off x="12924117" y="117647"/>
              <a:ext cx="1377315" cy="1170623"/>
            </a:xfrm>
            <a:prstGeom prst="rect">
              <a:avLst/>
            </a:prstGeom>
            <a:noFill/>
            <a:ln cap="flat">
              <a:noFill/>
            </a:ln>
          </p:spPr>
        </p:pic>
      </p:grpSp>
      <p:sp>
        <p:nvSpPr>
          <p:cNvPr id="12" name="Rectángulo 7">
            <a:extLst>
              <a:ext uri="{FF2B5EF4-FFF2-40B4-BE49-F238E27FC236}">
                <a16:creationId xmlns:a16="http://schemas.microsoft.com/office/drawing/2014/main" id="{25E49A9F-46E5-4EC7-B9DC-1CA52A87DA57}"/>
              </a:ext>
            </a:extLst>
          </p:cNvPr>
          <p:cNvSpPr/>
          <p:nvPr userDrawn="1"/>
        </p:nvSpPr>
        <p:spPr>
          <a:xfrm>
            <a:off x="3727434" y="587413"/>
            <a:ext cx="4738700" cy="932563"/>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a:solidFill>
                <a:srgbClr val="000000"/>
              </a:solidFill>
              <a:uFillTx/>
              <a:latin typeface="Calibri"/>
            </a:endParaRPr>
          </a:p>
        </p:txBody>
      </p:sp>
      <p:pic>
        <p:nvPicPr>
          <p:cNvPr id="14" name="Gráfico 13">
            <a:extLst>
              <a:ext uri="{FF2B5EF4-FFF2-40B4-BE49-F238E27FC236}">
                <a16:creationId xmlns:a16="http://schemas.microsoft.com/office/drawing/2014/main" id="{C2EB6925-3292-4E94-9288-5E06B0A6197D}"/>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9665823" y="2266950"/>
            <a:ext cx="2514273" cy="4591050"/>
          </a:xfrm>
          <a:prstGeom prst="rect">
            <a:avLst/>
          </a:prstGeom>
        </p:spPr>
      </p:pic>
      <p:pic>
        <p:nvPicPr>
          <p:cNvPr id="15" name="Imagen 14" descr="Resultado de imagen de logo universidad de deusto">
            <a:extLst>
              <a:ext uri="{FF2B5EF4-FFF2-40B4-BE49-F238E27FC236}">
                <a16:creationId xmlns:a16="http://schemas.microsoft.com/office/drawing/2014/main" id="{2D7D7DC5-8EFF-4B6C-9DDE-01FF34E93C07}"/>
              </a:ext>
            </a:extLst>
          </p:cNvPr>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0914890" y="6427187"/>
            <a:ext cx="687070" cy="341630"/>
          </a:xfrm>
          <a:prstGeom prst="rect">
            <a:avLst/>
          </a:prstGeom>
          <a:solidFill>
            <a:schemeClr val="bg1"/>
          </a:solidFill>
          <a:ln>
            <a:noFill/>
          </a:ln>
        </p:spPr>
      </p:pic>
      <p:pic>
        <p:nvPicPr>
          <p:cNvPr id="17" name="Imagen 16">
            <a:extLst>
              <a:ext uri="{FF2B5EF4-FFF2-40B4-BE49-F238E27FC236}">
                <a16:creationId xmlns:a16="http://schemas.microsoft.com/office/drawing/2014/main" id="{81BE27F7-74BD-4114-9A6E-4B52E2424E4A}"/>
              </a:ext>
            </a:extLst>
          </p:cNvPr>
          <p:cNvPicPr/>
          <p:nvPr userDrawn="1"/>
        </p:nvPicPr>
        <p:blipFill>
          <a:blip r:embed="rId17">
            <a:extLst>
              <a:ext uri="{28A0092B-C50C-407E-A947-70E740481C1C}">
                <a14:useLocalDpi xmlns:a14="http://schemas.microsoft.com/office/drawing/2010/main" val="0"/>
              </a:ext>
            </a:extLst>
          </a:blip>
          <a:stretch>
            <a:fillRect/>
          </a:stretch>
        </p:blipFill>
        <p:spPr>
          <a:xfrm>
            <a:off x="592152" y="128282"/>
            <a:ext cx="1766570" cy="593090"/>
          </a:xfrm>
          <a:prstGeom prst="rect">
            <a:avLst/>
          </a:prstGeom>
        </p:spPr>
      </p:pic>
      <p:pic>
        <p:nvPicPr>
          <p:cNvPr id="16" name="Imagen 4">
            <a:extLst>
              <a:ext uri="{FF2B5EF4-FFF2-40B4-BE49-F238E27FC236}">
                <a16:creationId xmlns:a16="http://schemas.microsoft.com/office/drawing/2014/main" id="{DE597A4E-CBD8-4BEE-BA34-B6BCC1C8AAC6}"/>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9602077" y="6480551"/>
            <a:ext cx="899904" cy="211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7361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69" r:id="rId8"/>
    <p:sldLayoutId id="2147483670" r:id="rId9"/>
    <p:sldLayoutId id="214748368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graph.um.es/res/person/c305b739-a36d-45db-ae87-186600b3cbde" TargetMode="External"/><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microsoft.com/office/2007/relationships/hdphoto" Target="../media/hdphoto2.wdp"/></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C9A42F39-A836-425A-951B-370B216E99F4}"/>
              </a:ext>
            </a:extLst>
          </p:cNvPr>
          <p:cNvSpPr txBox="1">
            <a:spLocks/>
          </p:cNvSpPr>
          <p:nvPr/>
        </p:nvSpPr>
        <p:spPr>
          <a:xfrm>
            <a:off x="733697" y="1381347"/>
            <a:ext cx="10724606" cy="1624900"/>
          </a:xfrm>
          <a:prstGeom prst="rect">
            <a:avLst/>
          </a:prstGeom>
        </p:spPr>
        <p:txBody>
          <a:bodyPr anchor="b"/>
          <a:lstStyle>
            <a:lvl1pPr algn="ctr" defTabSz="914400" rtl="0" eaLnBrk="1" latinLnBrk="0" hangingPunct="1">
              <a:lnSpc>
                <a:spcPct val="90000"/>
              </a:lnSpc>
              <a:spcBef>
                <a:spcPct val="0"/>
              </a:spcBef>
              <a:buNone/>
              <a:defRPr sz="2800" kern="1200">
                <a:solidFill>
                  <a:srgbClr val="6494ED"/>
                </a:solidFill>
                <a:latin typeface="Hypatia Sans Pro" panose="020B0502020204020303" pitchFamily="34" charset="0"/>
                <a:ea typeface="+mj-ea"/>
                <a:cs typeface="+mj-cs"/>
              </a:defRPr>
            </a:lvl1pPr>
          </a:lstStyle>
          <a:p>
            <a:r>
              <a:rPr lang="es-ES" sz="3600" b="1" dirty="0"/>
              <a:t>Estructura del repositorio ASIO en GitHub</a:t>
            </a:r>
            <a:br>
              <a:rPr lang="es-ES" dirty="0"/>
            </a:br>
            <a:r>
              <a:rPr lang="es-ES" dirty="0"/>
              <a:t>Juan Valer y Javier Ruiz</a:t>
            </a:r>
            <a:br>
              <a:rPr lang="es-ES" dirty="0"/>
            </a:br>
            <a:r>
              <a:rPr lang="es-ES" dirty="0"/>
              <a:t>RIAM </a:t>
            </a:r>
            <a:r>
              <a:rPr lang="es-ES" dirty="0" err="1"/>
              <a:t>Intelearning</a:t>
            </a:r>
            <a:r>
              <a:rPr lang="es-ES" dirty="0"/>
              <a:t> </a:t>
            </a:r>
            <a:r>
              <a:rPr lang="es-ES" dirty="0" err="1"/>
              <a:t>Lab</a:t>
            </a:r>
            <a:r>
              <a:rPr lang="es-ES" dirty="0"/>
              <a:t> – GNOSS</a:t>
            </a:r>
            <a:br>
              <a:rPr lang="es-ES" dirty="0"/>
            </a:br>
            <a:r>
              <a:rPr lang="es-ES" dirty="0"/>
              <a:t>juanvaler@gnoss.com y javierruiz@gnoss.com</a:t>
            </a:r>
          </a:p>
        </p:txBody>
      </p:sp>
    </p:spTree>
    <p:extLst>
      <p:ext uri="{BB962C8B-B14F-4D97-AF65-F5344CB8AC3E}">
        <p14:creationId xmlns:p14="http://schemas.microsoft.com/office/powerpoint/2010/main" val="3415662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28073" y="1456075"/>
            <a:ext cx="6365852" cy="954107"/>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Estructura del repositorio</a:t>
            </a:r>
          </a:p>
          <a:p>
            <a:endParaRPr lang="es-ES" sz="2800" dirty="0">
              <a:solidFill>
                <a:srgbClr val="6494ED"/>
              </a:solidFill>
              <a:latin typeface="Hypatia Sans Pro" panose="020B0502020204020303" pitchFamily="34" charset="0"/>
              <a:ea typeface="+mj-ea"/>
              <a:cs typeface="+mj-cs"/>
            </a:endParaRP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4297"/>
          <a:stretch/>
        </p:blipFill>
        <p:spPr bwMode="auto">
          <a:xfrm>
            <a:off x="2917506" y="2210798"/>
            <a:ext cx="5037566" cy="4474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5777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28073" y="1456075"/>
            <a:ext cx="6365852" cy="3108543"/>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Estructura del repositorio</a:t>
            </a:r>
          </a:p>
          <a:p>
            <a:pPr marL="457200" indent="-457200">
              <a:buFont typeface="Arial" panose="020B0604020202020204" pitchFamily="34" charset="0"/>
              <a:buChar char="•"/>
            </a:pPr>
            <a:endParaRPr lang="es-ES" sz="2800" dirty="0"/>
          </a:p>
          <a:p>
            <a:pPr marL="457200" indent="-457200">
              <a:buFont typeface="Arial" panose="020B0604020202020204" pitchFamily="34" charset="0"/>
              <a:buChar char="•"/>
            </a:pPr>
            <a:r>
              <a:rPr lang="es-ES" sz="2800" dirty="0"/>
              <a:t>Aplicaciones ASIO</a:t>
            </a:r>
          </a:p>
          <a:p>
            <a:pPr marL="457200" indent="-457200">
              <a:buFont typeface="Arial" panose="020B0604020202020204" pitchFamily="34" charset="0"/>
              <a:buChar char="•"/>
            </a:pPr>
            <a:r>
              <a:rPr lang="es-ES" sz="2800" dirty="0"/>
              <a:t>Aplicaciones externas adaptadas</a:t>
            </a:r>
          </a:p>
          <a:p>
            <a:pPr marL="457200" indent="-457200">
              <a:buFont typeface="Arial" panose="020B0604020202020204" pitchFamily="34" charset="0"/>
              <a:buChar char="•"/>
            </a:pPr>
            <a:r>
              <a:rPr lang="es-ES" sz="2800" dirty="0" err="1"/>
              <a:t>Documentacion</a:t>
            </a:r>
            <a:endParaRPr lang="es-ES" sz="2800" dirty="0"/>
          </a:p>
          <a:p>
            <a:pPr marL="457200" indent="-457200">
              <a:buFont typeface="Arial" panose="020B0604020202020204" pitchFamily="34" charset="0"/>
              <a:buChar char="•"/>
            </a:pPr>
            <a:r>
              <a:rPr lang="es-ES" sz="2800" dirty="0"/>
              <a:t>Empaquetados</a:t>
            </a:r>
          </a:p>
          <a:p>
            <a:endParaRPr lang="es-ES" sz="2800" dirty="0">
              <a:solidFill>
                <a:srgbClr val="6494ED"/>
              </a:solidFill>
              <a:latin typeface="Hypatia Sans Pro" panose="020B0502020204020303" pitchFamily="34" charset="0"/>
              <a:ea typeface="+mj-ea"/>
              <a:cs typeface="+mj-cs"/>
            </a:endParaRPr>
          </a:p>
        </p:txBody>
      </p:sp>
    </p:spTree>
    <p:extLst>
      <p:ext uri="{BB962C8B-B14F-4D97-AF65-F5344CB8AC3E}">
        <p14:creationId xmlns:p14="http://schemas.microsoft.com/office/powerpoint/2010/main" val="3353333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28073" y="1456075"/>
            <a:ext cx="7549908" cy="523220"/>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Arquitectura ASIO</a:t>
            </a:r>
          </a:p>
        </p:txBody>
      </p:sp>
      <p:sp>
        <p:nvSpPr>
          <p:cNvPr id="3" name="Rectángulo 2">
            <a:extLst>
              <a:ext uri="{FF2B5EF4-FFF2-40B4-BE49-F238E27FC236}">
                <a16:creationId xmlns:a16="http://schemas.microsoft.com/office/drawing/2014/main" id="{6EA4C2BB-42E2-45B2-A4B1-9B54EADB47AE}"/>
              </a:ext>
            </a:extLst>
          </p:cNvPr>
          <p:cNvSpPr/>
          <p:nvPr/>
        </p:nvSpPr>
        <p:spPr>
          <a:xfrm>
            <a:off x="4002830" y="2729786"/>
            <a:ext cx="167753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FrontEnd</a:t>
            </a:r>
            <a:r>
              <a:rPr lang="es-ES" dirty="0"/>
              <a:t> Carga</a:t>
            </a:r>
          </a:p>
        </p:txBody>
      </p:sp>
      <p:sp>
        <p:nvSpPr>
          <p:cNvPr id="4" name="Rectángulo 3">
            <a:extLst>
              <a:ext uri="{FF2B5EF4-FFF2-40B4-BE49-F238E27FC236}">
                <a16:creationId xmlns:a16="http://schemas.microsoft.com/office/drawing/2014/main" id="{8B1F5ED3-E909-4365-96FD-DB7F82CF7F88}"/>
              </a:ext>
            </a:extLst>
          </p:cNvPr>
          <p:cNvSpPr/>
          <p:nvPr/>
        </p:nvSpPr>
        <p:spPr>
          <a:xfrm>
            <a:off x="6437189" y="2729786"/>
            <a:ext cx="1884775" cy="523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API Carga</a:t>
            </a:r>
          </a:p>
        </p:txBody>
      </p:sp>
      <p:sp>
        <p:nvSpPr>
          <p:cNvPr id="7" name="Cilindro 6">
            <a:extLst>
              <a:ext uri="{FF2B5EF4-FFF2-40B4-BE49-F238E27FC236}">
                <a16:creationId xmlns:a16="http://schemas.microsoft.com/office/drawing/2014/main" id="{585C97C9-2D92-484F-9582-F062EB3CB3BF}"/>
              </a:ext>
            </a:extLst>
          </p:cNvPr>
          <p:cNvSpPr/>
          <p:nvPr/>
        </p:nvSpPr>
        <p:spPr>
          <a:xfrm>
            <a:off x="4497394" y="5072122"/>
            <a:ext cx="981694" cy="839970"/>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dirty="0"/>
              <a:t>RDF Store</a:t>
            </a:r>
          </a:p>
        </p:txBody>
      </p:sp>
      <p:sp>
        <p:nvSpPr>
          <p:cNvPr id="8" name="Cilindro 7">
            <a:extLst>
              <a:ext uri="{FF2B5EF4-FFF2-40B4-BE49-F238E27FC236}">
                <a16:creationId xmlns:a16="http://schemas.microsoft.com/office/drawing/2014/main" id="{85C55D57-3732-4924-BC32-F0CAAA79DDB4}"/>
              </a:ext>
            </a:extLst>
          </p:cNvPr>
          <p:cNvSpPr/>
          <p:nvPr/>
        </p:nvSpPr>
        <p:spPr>
          <a:xfrm>
            <a:off x="5720863" y="5067427"/>
            <a:ext cx="981694" cy="893618"/>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dirty="0" err="1"/>
              <a:t>Settings</a:t>
            </a:r>
            <a:r>
              <a:rPr lang="es-ES" dirty="0"/>
              <a:t> DB</a:t>
            </a:r>
          </a:p>
        </p:txBody>
      </p:sp>
      <p:sp>
        <p:nvSpPr>
          <p:cNvPr id="9" name="Rectángulo 8">
            <a:extLst>
              <a:ext uri="{FF2B5EF4-FFF2-40B4-BE49-F238E27FC236}">
                <a16:creationId xmlns:a16="http://schemas.microsoft.com/office/drawing/2014/main" id="{9B6126EE-2143-4213-A15F-46A5CBF8285E}"/>
              </a:ext>
            </a:extLst>
          </p:cNvPr>
          <p:cNvSpPr/>
          <p:nvPr/>
        </p:nvSpPr>
        <p:spPr>
          <a:xfrm>
            <a:off x="8753219" y="3422567"/>
            <a:ext cx="1677531" cy="523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CronConfigure</a:t>
            </a:r>
            <a:endParaRPr lang="es-ES" dirty="0"/>
          </a:p>
        </p:txBody>
      </p:sp>
      <p:sp>
        <p:nvSpPr>
          <p:cNvPr id="10" name="Cilindro 9">
            <a:extLst>
              <a:ext uri="{FF2B5EF4-FFF2-40B4-BE49-F238E27FC236}">
                <a16:creationId xmlns:a16="http://schemas.microsoft.com/office/drawing/2014/main" id="{686FB063-FBFC-49C3-85A9-9067F5611C85}"/>
              </a:ext>
            </a:extLst>
          </p:cNvPr>
          <p:cNvSpPr/>
          <p:nvPr/>
        </p:nvSpPr>
        <p:spPr>
          <a:xfrm rot="16200000">
            <a:off x="5700012" y="1246907"/>
            <a:ext cx="167951" cy="188478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vert="vert" rtlCol="0" anchor="ctr"/>
          <a:lstStyle/>
          <a:p>
            <a:pPr algn="ctr"/>
            <a:r>
              <a:rPr lang="es-ES" sz="1400" dirty="0"/>
              <a:t>Internet</a:t>
            </a:r>
          </a:p>
        </p:txBody>
      </p:sp>
      <p:cxnSp>
        <p:nvCxnSpPr>
          <p:cNvPr id="12" name="Conector: angular 11">
            <a:extLst>
              <a:ext uri="{FF2B5EF4-FFF2-40B4-BE49-F238E27FC236}">
                <a16:creationId xmlns:a16="http://schemas.microsoft.com/office/drawing/2014/main" id="{39211491-7A62-4D71-A139-81D4919E7CD8}"/>
              </a:ext>
            </a:extLst>
          </p:cNvPr>
          <p:cNvCxnSpPr>
            <a:cxnSpLocks/>
            <a:stCxn id="10" idx="2"/>
            <a:endCxn id="4" idx="0"/>
          </p:cNvCxnSpPr>
          <p:nvPr/>
        </p:nvCxnSpPr>
        <p:spPr>
          <a:xfrm rot="16200000" flipH="1">
            <a:off x="6353526" y="1703735"/>
            <a:ext cx="456512" cy="1595589"/>
          </a:xfrm>
          <a:prstGeom prst="bentConnector5">
            <a:avLst>
              <a:gd name="adj1" fmla="val 50075"/>
              <a:gd name="adj2" fmla="val 23100"/>
              <a:gd name="adj3" fmla="val 4992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angular 19">
            <a:extLst>
              <a:ext uri="{FF2B5EF4-FFF2-40B4-BE49-F238E27FC236}">
                <a16:creationId xmlns:a16="http://schemas.microsoft.com/office/drawing/2014/main" id="{B428FF8F-613C-4FF5-B049-CA3D84B52717}"/>
              </a:ext>
            </a:extLst>
          </p:cNvPr>
          <p:cNvCxnSpPr>
            <a:cxnSpLocks/>
            <a:stCxn id="10" idx="2"/>
            <a:endCxn id="3" idx="0"/>
          </p:cNvCxnSpPr>
          <p:nvPr/>
        </p:nvCxnSpPr>
        <p:spPr>
          <a:xfrm rot="5400000">
            <a:off x="5084536" y="2030334"/>
            <a:ext cx="456512" cy="942392"/>
          </a:xfrm>
          <a:prstGeom prst="bentConnector5">
            <a:avLst>
              <a:gd name="adj1" fmla="val 50075"/>
              <a:gd name="adj2" fmla="val 9954"/>
              <a:gd name="adj3" fmla="val 4992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A6E566ED-150E-4744-816B-069751B403E9}"/>
              </a:ext>
            </a:extLst>
          </p:cNvPr>
          <p:cNvCxnSpPr>
            <a:cxnSpLocks/>
            <a:stCxn id="3" idx="3"/>
            <a:endCxn id="4" idx="1"/>
          </p:cNvCxnSpPr>
          <p:nvPr/>
        </p:nvCxnSpPr>
        <p:spPr>
          <a:xfrm flipV="1">
            <a:off x="5680361" y="2991395"/>
            <a:ext cx="7568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angular 27">
            <a:extLst>
              <a:ext uri="{FF2B5EF4-FFF2-40B4-BE49-F238E27FC236}">
                <a16:creationId xmlns:a16="http://schemas.microsoft.com/office/drawing/2014/main" id="{840DD9AE-305B-48D2-A7ED-12458A613C9B}"/>
              </a:ext>
            </a:extLst>
          </p:cNvPr>
          <p:cNvCxnSpPr>
            <a:cxnSpLocks/>
            <a:stCxn id="9" idx="1"/>
          </p:cNvCxnSpPr>
          <p:nvPr/>
        </p:nvCxnSpPr>
        <p:spPr>
          <a:xfrm rot="10800000">
            <a:off x="7867315" y="3277257"/>
            <a:ext cx="885904" cy="406921"/>
          </a:xfrm>
          <a:prstGeom prst="bentConnector3">
            <a:avLst>
              <a:gd name="adj1" fmla="val 994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angular 30">
            <a:extLst>
              <a:ext uri="{FF2B5EF4-FFF2-40B4-BE49-F238E27FC236}">
                <a16:creationId xmlns:a16="http://schemas.microsoft.com/office/drawing/2014/main" id="{F38D1BFC-19E4-49AD-AB05-1545280B1267}"/>
              </a:ext>
            </a:extLst>
          </p:cNvPr>
          <p:cNvCxnSpPr>
            <a:cxnSpLocks/>
            <a:stCxn id="9" idx="1"/>
            <a:endCxn id="8" idx="4"/>
          </p:cNvCxnSpPr>
          <p:nvPr/>
        </p:nvCxnSpPr>
        <p:spPr>
          <a:xfrm rot="10800000" flipV="1">
            <a:off x="6702557" y="3684176"/>
            <a:ext cx="2050662" cy="1830059"/>
          </a:xfrm>
          <a:prstGeom prst="bentConnector3">
            <a:avLst>
              <a:gd name="adj1" fmla="val 10519"/>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ángulo 33">
            <a:extLst>
              <a:ext uri="{FF2B5EF4-FFF2-40B4-BE49-F238E27FC236}">
                <a16:creationId xmlns:a16="http://schemas.microsoft.com/office/drawing/2014/main" id="{A4B8D31F-B655-49A8-BD00-B5329F360DDA}"/>
              </a:ext>
            </a:extLst>
          </p:cNvPr>
          <p:cNvSpPr/>
          <p:nvPr/>
        </p:nvSpPr>
        <p:spPr>
          <a:xfrm>
            <a:off x="1379368" y="5529525"/>
            <a:ext cx="1677531" cy="4498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API </a:t>
            </a:r>
            <a:r>
              <a:rPr lang="es-ES" dirty="0" err="1"/>
              <a:t>Discover</a:t>
            </a:r>
            <a:endParaRPr lang="es-ES" dirty="0"/>
          </a:p>
        </p:txBody>
      </p:sp>
      <p:sp>
        <p:nvSpPr>
          <p:cNvPr id="35" name="Rectángulo 34">
            <a:extLst>
              <a:ext uri="{FF2B5EF4-FFF2-40B4-BE49-F238E27FC236}">
                <a16:creationId xmlns:a16="http://schemas.microsoft.com/office/drawing/2014/main" id="{4CEBD3CB-CCC2-47AB-A3B4-C763C8D0D3FE}"/>
              </a:ext>
            </a:extLst>
          </p:cNvPr>
          <p:cNvSpPr/>
          <p:nvPr/>
        </p:nvSpPr>
        <p:spPr>
          <a:xfrm>
            <a:off x="2973770" y="3737022"/>
            <a:ext cx="229546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GestorDocumentacion</a:t>
            </a:r>
            <a:endParaRPr lang="es-ES" dirty="0"/>
          </a:p>
        </p:txBody>
      </p:sp>
      <p:cxnSp>
        <p:nvCxnSpPr>
          <p:cNvPr id="36" name="Conector: angular 35">
            <a:extLst>
              <a:ext uri="{FF2B5EF4-FFF2-40B4-BE49-F238E27FC236}">
                <a16:creationId xmlns:a16="http://schemas.microsoft.com/office/drawing/2014/main" id="{B1066945-5D1F-4985-979A-159282768B47}"/>
              </a:ext>
            </a:extLst>
          </p:cNvPr>
          <p:cNvCxnSpPr>
            <a:cxnSpLocks/>
            <a:stCxn id="4" idx="2"/>
            <a:endCxn id="8" idx="4"/>
          </p:cNvCxnSpPr>
          <p:nvPr/>
        </p:nvCxnSpPr>
        <p:spPr>
          <a:xfrm rot="5400000">
            <a:off x="5910451" y="4045109"/>
            <a:ext cx="2261233" cy="6770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ector: angular 46">
            <a:extLst>
              <a:ext uri="{FF2B5EF4-FFF2-40B4-BE49-F238E27FC236}">
                <a16:creationId xmlns:a16="http://schemas.microsoft.com/office/drawing/2014/main" id="{F830839D-8F56-48BF-B94E-67300FDC6171}"/>
              </a:ext>
            </a:extLst>
          </p:cNvPr>
          <p:cNvCxnSpPr>
            <a:cxnSpLocks/>
            <a:stCxn id="4" idx="2"/>
            <a:endCxn id="7" idx="1"/>
          </p:cNvCxnSpPr>
          <p:nvPr/>
        </p:nvCxnSpPr>
        <p:spPr>
          <a:xfrm rot="5400000">
            <a:off x="5274350" y="2966894"/>
            <a:ext cx="1819119" cy="2391336"/>
          </a:xfrm>
          <a:prstGeom prst="bentConnector3">
            <a:avLst>
              <a:gd name="adj1" fmla="val 845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recto de flecha 50">
            <a:extLst>
              <a:ext uri="{FF2B5EF4-FFF2-40B4-BE49-F238E27FC236}">
                <a16:creationId xmlns:a16="http://schemas.microsoft.com/office/drawing/2014/main" id="{24FEDA75-7BCA-4E5F-8492-A3F138C02DCE}"/>
              </a:ext>
            </a:extLst>
          </p:cNvPr>
          <p:cNvCxnSpPr>
            <a:cxnSpLocks/>
            <a:stCxn id="3" idx="2"/>
            <a:endCxn id="35" idx="0"/>
          </p:cNvCxnSpPr>
          <p:nvPr/>
        </p:nvCxnSpPr>
        <p:spPr>
          <a:xfrm rot="5400000">
            <a:off x="4239541" y="3134967"/>
            <a:ext cx="484016" cy="72009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ector recto de flecha 51">
            <a:extLst>
              <a:ext uri="{FF2B5EF4-FFF2-40B4-BE49-F238E27FC236}">
                <a16:creationId xmlns:a16="http://schemas.microsoft.com/office/drawing/2014/main" id="{E2855FEE-FFCB-4EA4-B87A-8F37F5520649}"/>
              </a:ext>
            </a:extLst>
          </p:cNvPr>
          <p:cNvCxnSpPr>
            <a:cxnSpLocks/>
            <a:stCxn id="35" idx="2"/>
            <a:endCxn id="8" idx="1"/>
          </p:cNvCxnSpPr>
          <p:nvPr/>
        </p:nvCxnSpPr>
        <p:spPr>
          <a:xfrm rot="16200000" flipH="1">
            <a:off x="4763013" y="3618729"/>
            <a:ext cx="807185" cy="2090209"/>
          </a:xfrm>
          <a:prstGeom prst="bentConnector3">
            <a:avLst>
              <a:gd name="adj1" fmla="val 37020"/>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Cilindro 54">
            <a:extLst>
              <a:ext uri="{FF2B5EF4-FFF2-40B4-BE49-F238E27FC236}">
                <a16:creationId xmlns:a16="http://schemas.microsoft.com/office/drawing/2014/main" id="{86B4C7B7-9657-43B3-AB2A-3FFF6B8AEDF4}"/>
              </a:ext>
            </a:extLst>
          </p:cNvPr>
          <p:cNvSpPr/>
          <p:nvPr/>
        </p:nvSpPr>
        <p:spPr>
          <a:xfrm rot="16200000">
            <a:off x="5185344" y="5345458"/>
            <a:ext cx="167951" cy="1884783"/>
          </a:xfrm>
          <a:prstGeom prst="can">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vert="vert" rtlCol="0" anchor="ctr"/>
          <a:lstStyle/>
          <a:p>
            <a:pPr algn="ctr"/>
            <a:r>
              <a:rPr lang="es-ES" sz="1400" dirty="0" err="1">
                <a:solidFill>
                  <a:schemeClr val="accent3">
                    <a:lumMod val="50000"/>
                  </a:schemeClr>
                </a:solidFill>
              </a:rPr>
              <a:t>RabbitMQ</a:t>
            </a:r>
            <a:endParaRPr lang="es-ES" sz="1400" dirty="0">
              <a:solidFill>
                <a:schemeClr val="accent3">
                  <a:lumMod val="50000"/>
                </a:schemeClr>
              </a:solidFill>
            </a:endParaRPr>
          </a:p>
        </p:txBody>
      </p:sp>
      <p:cxnSp>
        <p:nvCxnSpPr>
          <p:cNvPr id="56" name="Conector: angular 55">
            <a:extLst>
              <a:ext uri="{FF2B5EF4-FFF2-40B4-BE49-F238E27FC236}">
                <a16:creationId xmlns:a16="http://schemas.microsoft.com/office/drawing/2014/main" id="{E32EA614-F13C-426E-86B7-45A938F0868F}"/>
              </a:ext>
            </a:extLst>
          </p:cNvPr>
          <p:cNvCxnSpPr>
            <a:cxnSpLocks/>
            <a:stCxn id="4" idx="2"/>
            <a:endCxn id="55" idx="3"/>
          </p:cNvCxnSpPr>
          <p:nvPr/>
        </p:nvCxnSpPr>
        <p:spPr>
          <a:xfrm rot="5400000">
            <a:off x="5278221" y="4186493"/>
            <a:ext cx="3034846" cy="11678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ector: angular 58">
            <a:extLst>
              <a:ext uri="{FF2B5EF4-FFF2-40B4-BE49-F238E27FC236}">
                <a16:creationId xmlns:a16="http://schemas.microsoft.com/office/drawing/2014/main" id="{257D8D87-EB56-4D3A-8900-DAD19E976221}"/>
              </a:ext>
            </a:extLst>
          </p:cNvPr>
          <p:cNvCxnSpPr>
            <a:cxnSpLocks/>
            <a:stCxn id="55" idx="0"/>
            <a:endCxn id="34" idx="1"/>
          </p:cNvCxnSpPr>
          <p:nvPr/>
        </p:nvCxnSpPr>
        <p:spPr>
          <a:xfrm rot="10800000">
            <a:off x="1379368" y="5754427"/>
            <a:ext cx="2989548" cy="533422"/>
          </a:xfrm>
          <a:prstGeom prst="bentConnector3">
            <a:avLst>
              <a:gd name="adj1" fmla="val 107647"/>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Rectángulo 75">
            <a:extLst>
              <a:ext uri="{FF2B5EF4-FFF2-40B4-BE49-F238E27FC236}">
                <a16:creationId xmlns:a16="http://schemas.microsoft.com/office/drawing/2014/main" id="{D3659FC3-C53E-4C24-AC62-5E015C823CA9}"/>
              </a:ext>
            </a:extLst>
          </p:cNvPr>
          <p:cNvSpPr/>
          <p:nvPr/>
        </p:nvSpPr>
        <p:spPr>
          <a:xfrm>
            <a:off x="8753220" y="4425470"/>
            <a:ext cx="167753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OAI-PMH-CVN</a:t>
            </a:r>
          </a:p>
        </p:txBody>
      </p:sp>
      <p:sp>
        <p:nvSpPr>
          <p:cNvPr id="77" name="Rectángulo 76">
            <a:extLst>
              <a:ext uri="{FF2B5EF4-FFF2-40B4-BE49-F238E27FC236}">
                <a16:creationId xmlns:a16="http://schemas.microsoft.com/office/drawing/2014/main" id="{6EB13671-C0BD-478F-A94E-4DE7CE96279B}"/>
              </a:ext>
            </a:extLst>
          </p:cNvPr>
          <p:cNvSpPr/>
          <p:nvPr/>
        </p:nvSpPr>
        <p:spPr>
          <a:xfrm>
            <a:off x="8753218" y="5388872"/>
            <a:ext cx="1677531"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a:t>CVN</a:t>
            </a:r>
          </a:p>
        </p:txBody>
      </p:sp>
      <p:sp>
        <p:nvSpPr>
          <p:cNvPr id="78" name="Rectángulo 77">
            <a:extLst>
              <a:ext uri="{FF2B5EF4-FFF2-40B4-BE49-F238E27FC236}">
                <a16:creationId xmlns:a16="http://schemas.microsoft.com/office/drawing/2014/main" id="{89BBA184-77F4-44C7-9141-274DBE8F2ECD}"/>
              </a:ext>
            </a:extLst>
          </p:cNvPr>
          <p:cNvSpPr/>
          <p:nvPr/>
        </p:nvSpPr>
        <p:spPr>
          <a:xfrm>
            <a:off x="1556615" y="2729786"/>
            <a:ext cx="2071488" cy="523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Linked Data Server</a:t>
            </a:r>
          </a:p>
        </p:txBody>
      </p:sp>
      <p:cxnSp>
        <p:nvCxnSpPr>
          <p:cNvPr id="79" name="Conector: angular 78">
            <a:extLst>
              <a:ext uri="{FF2B5EF4-FFF2-40B4-BE49-F238E27FC236}">
                <a16:creationId xmlns:a16="http://schemas.microsoft.com/office/drawing/2014/main" id="{C6B20E86-BBFF-428F-98CB-8CFAAD657EF5}"/>
              </a:ext>
            </a:extLst>
          </p:cNvPr>
          <p:cNvCxnSpPr>
            <a:cxnSpLocks/>
            <a:endCxn id="76" idx="1"/>
          </p:cNvCxnSpPr>
          <p:nvPr/>
        </p:nvCxnSpPr>
        <p:spPr>
          <a:xfrm rot="16200000" flipH="1">
            <a:off x="7482045" y="3415904"/>
            <a:ext cx="1434077" cy="110827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Elipse 80">
            <a:extLst>
              <a:ext uri="{FF2B5EF4-FFF2-40B4-BE49-F238E27FC236}">
                <a16:creationId xmlns:a16="http://schemas.microsoft.com/office/drawing/2014/main" id="{C8AFFBF7-C555-4B81-A6DF-7FB22BC64E1B}"/>
              </a:ext>
            </a:extLst>
          </p:cNvPr>
          <p:cNvSpPr/>
          <p:nvPr/>
        </p:nvSpPr>
        <p:spPr>
          <a:xfrm>
            <a:off x="10671085" y="5388872"/>
            <a:ext cx="1504607" cy="61178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a:t>API UM</a:t>
            </a:r>
          </a:p>
        </p:txBody>
      </p:sp>
      <p:cxnSp>
        <p:nvCxnSpPr>
          <p:cNvPr id="82" name="Conector: angular 81">
            <a:extLst>
              <a:ext uri="{FF2B5EF4-FFF2-40B4-BE49-F238E27FC236}">
                <a16:creationId xmlns:a16="http://schemas.microsoft.com/office/drawing/2014/main" id="{A7CF4F09-3121-4725-9AB6-FFAF0BDF9B9F}"/>
              </a:ext>
            </a:extLst>
          </p:cNvPr>
          <p:cNvCxnSpPr>
            <a:cxnSpLocks/>
            <a:stCxn id="76" idx="3"/>
            <a:endCxn id="81" idx="0"/>
          </p:cNvCxnSpPr>
          <p:nvPr/>
        </p:nvCxnSpPr>
        <p:spPr>
          <a:xfrm>
            <a:off x="10430751" y="4687080"/>
            <a:ext cx="992638" cy="7017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Conector: angular 85">
            <a:extLst>
              <a:ext uri="{FF2B5EF4-FFF2-40B4-BE49-F238E27FC236}">
                <a16:creationId xmlns:a16="http://schemas.microsoft.com/office/drawing/2014/main" id="{A82941BC-C22A-408C-A73D-236E87D5F2A0}"/>
              </a:ext>
            </a:extLst>
          </p:cNvPr>
          <p:cNvCxnSpPr>
            <a:cxnSpLocks/>
            <a:stCxn id="76" idx="2"/>
            <a:endCxn id="77" idx="0"/>
          </p:cNvCxnSpPr>
          <p:nvPr/>
        </p:nvCxnSpPr>
        <p:spPr>
          <a:xfrm rot="5400000">
            <a:off x="9371894" y="5168780"/>
            <a:ext cx="440182"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Conector: angular 88">
            <a:extLst>
              <a:ext uri="{FF2B5EF4-FFF2-40B4-BE49-F238E27FC236}">
                <a16:creationId xmlns:a16="http://schemas.microsoft.com/office/drawing/2014/main" id="{5EA157DC-9F51-41E3-98E9-592E2E4570B4}"/>
              </a:ext>
            </a:extLst>
          </p:cNvPr>
          <p:cNvCxnSpPr>
            <a:cxnSpLocks/>
            <a:stCxn id="10" idx="2"/>
            <a:endCxn id="78" idx="0"/>
          </p:cNvCxnSpPr>
          <p:nvPr/>
        </p:nvCxnSpPr>
        <p:spPr>
          <a:xfrm rot="5400000">
            <a:off x="3959918" y="905716"/>
            <a:ext cx="456512" cy="3191629"/>
          </a:xfrm>
          <a:prstGeom prst="bentConnector5">
            <a:avLst>
              <a:gd name="adj1" fmla="val 50075"/>
              <a:gd name="adj2" fmla="val 35090"/>
              <a:gd name="adj3" fmla="val 4992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Conector: angular 90">
            <a:extLst>
              <a:ext uri="{FF2B5EF4-FFF2-40B4-BE49-F238E27FC236}">
                <a16:creationId xmlns:a16="http://schemas.microsoft.com/office/drawing/2014/main" id="{24AE9CED-0119-4426-AA11-F30709E1B8B4}"/>
              </a:ext>
            </a:extLst>
          </p:cNvPr>
          <p:cNvCxnSpPr>
            <a:cxnSpLocks/>
            <a:stCxn id="78" idx="2"/>
            <a:endCxn id="7" idx="1"/>
          </p:cNvCxnSpPr>
          <p:nvPr/>
        </p:nvCxnSpPr>
        <p:spPr>
          <a:xfrm rot="16200000" flipH="1">
            <a:off x="2880742" y="2964622"/>
            <a:ext cx="1819117" cy="2395882"/>
          </a:xfrm>
          <a:prstGeom prst="bentConnector3">
            <a:avLst>
              <a:gd name="adj1" fmla="val 845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Conector recto de flecha 187">
            <a:extLst>
              <a:ext uri="{FF2B5EF4-FFF2-40B4-BE49-F238E27FC236}">
                <a16:creationId xmlns:a16="http://schemas.microsoft.com/office/drawing/2014/main" id="{92F834CB-7C11-4C1A-B16B-22B2BD45FBA8}"/>
              </a:ext>
            </a:extLst>
          </p:cNvPr>
          <p:cNvCxnSpPr>
            <a:cxnSpLocks/>
            <a:stCxn id="34" idx="3"/>
            <a:endCxn id="7" idx="2"/>
          </p:cNvCxnSpPr>
          <p:nvPr/>
        </p:nvCxnSpPr>
        <p:spPr>
          <a:xfrm flipV="1">
            <a:off x="3056899" y="5492107"/>
            <a:ext cx="1440495" cy="26232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10" name="Rectángulo 209">
            <a:extLst>
              <a:ext uri="{FF2B5EF4-FFF2-40B4-BE49-F238E27FC236}">
                <a16:creationId xmlns:a16="http://schemas.microsoft.com/office/drawing/2014/main" id="{4039F69F-1D88-493B-A55E-96F60691722D}"/>
              </a:ext>
            </a:extLst>
          </p:cNvPr>
          <p:cNvSpPr/>
          <p:nvPr/>
        </p:nvSpPr>
        <p:spPr>
          <a:xfrm>
            <a:off x="8750950" y="2729782"/>
            <a:ext cx="1677531" cy="523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Uris</a:t>
            </a:r>
            <a:r>
              <a:rPr lang="es-ES" dirty="0"/>
              <a:t> Factory</a:t>
            </a:r>
          </a:p>
        </p:txBody>
      </p:sp>
      <p:cxnSp>
        <p:nvCxnSpPr>
          <p:cNvPr id="220" name="Conector recto de flecha 219">
            <a:extLst>
              <a:ext uri="{FF2B5EF4-FFF2-40B4-BE49-F238E27FC236}">
                <a16:creationId xmlns:a16="http://schemas.microsoft.com/office/drawing/2014/main" id="{E1A72470-2D51-467E-94DD-1021711CF104}"/>
              </a:ext>
            </a:extLst>
          </p:cNvPr>
          <p:cNvCxnSpPr>
            <a:cxnSpLocks/>
            <a:stCxn id="4" idx="3"/>
            <a:endCxn id="210" idx="1"/>
          </p:cNvCxnSpPr>
          <p:nvPr/>
        </p:nvCxnSpPr>
        <p:spPr>
          <a:xfrm flipV="1">
            <a:off x="8321964" y="2991392"/>
            <a:ext cx="428986"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145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28073" y="1456075"/>
            <a:ext cx="10469418" cy="5139869"/>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Aplicaciones ASIO: API CARGA</a:t>
            </a:r>
          </a:p>
          <a:p>
            <a:pPr marL="457200" indent="-457200">
              <a:buFont typeface="Arial" panose="020B0604020202020204" pitchFamily="34" charset="0"/>
              <a:buChar char="•"/>
            </a:pPr>
            <a:endParaRPr lang="es-ES" sz="2800" dirty="0"/>
          </a:p>
          <a:p>
            <a:r>
              <a:rPr lang="es-ES" sz="2800" dirty="0"/>
              <a:t>Es un servicio web que contienen 4 controladores, utilizados cada uno de ellos para su propio propósito:</a:t>
            </a:r>
          </a:p>
          <a:p>
            <a:pPr marL="457200" indent="-457200">
              <a:buFont typeface="Arial" panose="020B0604020202020204" pitchFamily="34" charset="0"/>
              <a:buChar char="•"/>
            </a:pPr>
            <a:r>
              <a:rPr lang="es-ES" sz="2400" dirty="0" err="1"/>
              <a:t>etlController</a:t>
            </a:r>
            <a:r>
              <a:rPr lang="es-ES" sz="2400" dirty="0"/>
              <a:t>: Contiene los procesos ETL (</a:t>
            </a:r>
            <a:r>
              <a:rPr lang="es-ES" sz="2400" dirty="0" err="1"/>
              <a:t>Extract</a:t>
            </a:r>
            <a:r>
              <a:rPr lang="es-ES" sz="2400" dirty="0"/>
              <a:t>, </a:t>
            </a:r>
            <a:r>
              <a:rPr lang="es-ES" sz="2400" dirty="0" err="1"/>
              <a:t>Transform</a:t>
            </a:r>
            <a:r>
              <a:rPr lang="es-ES" sz="2400" dirty="0"/>
              <a:t> and Load) necesarios para la carga de datos.</a:t>
            </a:r>
          </a:p>
          <a:p>
            <a:pPr marL="457200" indent="-457200">
              <a:buFont typeface="Arial" panose="020B0604020202020204" pitchFamily="34" charset="0"/>
              <a:buChar char="•"/>
            </a:pPr>
            <a:r>
              <a:rPr lang="es-ES" sz="2400" dirty="0" err="1"/>
              <a:t>repositoryController</a:t>
            </a:r>
            <a:r>
              <a:rPr lang="es-ES" sz="2400" dirty="0"/>
              <a:t>: Contiene los procesos necesarios para la gestión de los repositorios OAI-PMH (creación, modificación, eliminación...).</a:t>
            </a:r>
          </a:p>
          <a:p>
            <a:pPr marL="457200" indent="-457200">
              <a:buFont typeface="Arial" panose="020B0604020202020204" pitchFamily="34" charset="0"/>
              <a:buChar char="•"/>
            </a:pPr>
            <a:r>
              <a:rPr lang="es-ES" sz="2400" dirty="0" err="1"/>
              <a:t>syncController</a:t>
            </a:r>
            <a:r>
              <a:rPr lang="es-ES" sz="2400" dirty="0"/>
              <a:t>: Contiene los procesos necesarios para la ejecución de las sincronizaciones.</a:t>
            </a:r>
          </a:p>
          <a:p>
            <a:pPr marL="457200" indent="-457200">
              <a:buFont typeface="Arial" panose="020B0604020202020204" pitchFamily="34" charset="0"/>
              <a:buChar char="•"/>
            </a:pPr>
            <a:r>
              <a:rPr lang="es-ES" sz="2400" dirty="0" err="1"/>
              <a:t>ValidationController</a:t>
            </a:r>
            <a:r>
              <a:rPr lang="es-ES" sz="2400" dirty="0"/>
              <a:t>: Contiene los procesos necesarios para la gestión de las validaciones (creación, modificación, eliminación...). La carpeta Validaciones contiene información sobre los </a:t>
            </a:r>
            <a:r>
              <a:rPr lang="es-ES" sz="2400" dirty="0" err="1"/>
              <a:t>shapes</a:t>
            </a:r>
            <a:r>
              <a:rPr lang="es-ES" sz="2400" dirty="0"/>
              <a:t> SHACL definidos para validar.</a:t>
            </a:r>
          </a:p>
        </p:txBody>
      </p:sp>
    </p:spTree>
    <p:extLst>
      <p:ext uri="{BB962C8B-B14F-4D97-AF65-F5344CB8AC3E}">
        <p14:creationId xmlns:p14="http://schemas.microsoft.com/office/powerpoint/2010/main" val="250277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28073" y="1456075"/>
            <a:ext cx="10469418" cy="5201424"/>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Aplicaciones ASIO: API DISCOVER</a:t>
            </a:r>
          </a:p>
          <a:p>
            <a:pPr marL="457200" indent="-457200">
              <a:buFont typeface="Arial" panose="020B0604020202020204" pitchFamily="34" charset="0"/>
              <a:buChar char="•"/>
            </a:pPr>
            <a:endParaRPr lang="es-ES" sz="2800" dirty="0"/>
          </a:p>
          <a:p>
            <a:r>
              <a:rPr lang="es-ES" sz="2800" dirty="0"/>
              <a:t>El API Descubrimiento ofrece unas funciones que son parte del proceso de carga. Estas funciones se dividen en 3 grupos:</a:t>
            </a:r>
          </a:p>
          <a:p>
            <a:endParaRPr lang="es-ES" sz="2800" dirty="0"/>
          </a:p>
          <a:p>
            <a:pPr marL="457200" indent="-457200">
              <a:buFont typeface="Arial" panose="020B0604020202020204" pitchFamily="34" charset="0"/>
              <a:buChar char="•"/>
            </a:pPr>
            <a:r>
              <a:rPr lang="es-ES" sz="2400" dirty="0"/>
              <a:t>Reconciliación de entidades, que evita la duplicación de entidades y puede añadir datos desde otros nodos ASIO, a través de las entidades incorporadas en el nodo </a:t>
            </a:r>
            <a:r>
              <a:rPr lang="es-ES" sz="2400" dirty="0" err="1"/>
              <a:t>Unidata</a:t>
            </a:r>
            <a:r>
              <a:rPr lang="es-ES" sz="2400" dirty="0"/>
              <a:t>.</a:t>
            </a:r>
          </a:p>
          <a:p>
            <a:pPr marL="457200" indent="-457200">
              <a:buFont typeface="Arial" panose="020B0604020202020204" pitchFamily="34" charset="0"/>
              <a:buChar char="•"/>
            </a:pPr>
            <a:r>
              <a:rPr lang="es-ES" sz="2400" dirty="0"/>
              <a:t>Descubrimiento de enlaces, que genera enlaces hacia </a:t>
            </a:r>
            <a:r>
              <a:rPr lang="es-ES" sz="2400" dirty="0" err="1"/>
              <a:t>datasets</a:t>
            </a:r>
            <a:r>
              <a:rPr lang="es-ES" sz="2400" dirty="0"/>
              <a:t> externos (incluidos los de otros </a:t>
            </a:r>
            <a:r>
              <a:rPr lang="es-ES" sz="2400" dirty="0" err="1"/>
              <a:t>datasets</a:t>
            </a:r>
            <a:r>
              <a:rPr lang="es-ES" sz="2400" dirty="0"/>
              <a:t> ASIO a través del nodo </a:t>
            </a:r>
            <a:r>
              <a:rPr lang="es-ES" sz="2400" dirty="0" err="1"/>
              <a:t>Unidata</a:t>
            </a:r>
            <a:r>
              <a:rPr lang="es-ES" sz="2400" dirty="0"/>
              <a:t>), puede incorporar datos en ASIO y ofrece información de ayuda en la reconciliación de entidades.</a:t>
            </a:r>
          </a:p>
          <a:p>
            <a:pPr marL="457200" indent="-457200">
              <a:buFont typeface="Arial" panose="020B0604020202020204" pitchFamily="34" charset="0"/>
              <a:buChar char="•"/>
            </a:pPr>
            <a:r>
              <a:rPr lang="es-ES" sz="2400" dirty="0"/>
              <a:t>Detección de equivalencias, que genera equivalencias semánticas.</a:t>
            </a:r>
          </a:p>
        </p:txBody>
      </p:sp>
    </p:spTree>
    <p:extLst>
      <p:ext uri="{BB962C8B-B14F-4D97-AF65-F5344CB8AC3E}">
        <p14:creationId xmlns:p14="http://schemas.microsoft.com/office/powerpoint/2010/main" val="1969106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28073" y="1456075"/>
            <a:ext cx="10469418" cy="5139869"/>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Aplicaciones ASIO: CRON CONFIGURE</a:t>
            </a:r>
          </a:p>
          <a:p>
            <a:pPr marL="457200" indent="-457200">
              <a:buFont typeface="Arial" panose="020B0604020202020204" pitchFamily="34" charset="0"/>
              <a:buChar char="•"/>
            </a:pPr>
            <a:endParaRPr lang="es-ES" sz="2800" dirty="0"/>
          </a:p>
          <a:p>
            <a:r>
              <a:rPr lang="es-ES" sz="2400" dirty="0"/>
              <a:t>Es un api para la gestión y configuración del programado de tareas, tanto de ejecución recurrente como ejecución única sobre los repositorios configurados. Este api contiene 3 controladores:</a:t>
            </a:r>
          </a:p>
          <a:p>
            <a:endParaRPr lang="es-ES" sz="2400" dirty="0"/>
          </a:p>
          <a:p>
            <a:pPr marL="342900" indent="-342900">
              <a:buFont typeface="Arial" panose="020B0604020202020204" pitchFamily="34" charset="0"/>
              <a:buChar char="•"/>
            </a:pPr>
            <a:r>
              <a:rPr lang="es-ES" sz="2200" b="1" dirty="0" err="1"/>
              <a:t>JobController</a:t>
            </a:r>
            <a:r>
              <a:rPr lang="es-ES" sz="2200" dirty="0"/>
              <a:t>: Con los métodos disponibles en este controlador se pueden crear una sincronización, obtener las tareas y volver a ejecutar una tarea ya ejecutada.</a:t>
            </a:r>
          </a:p>
          <a:p>
            <a:pPr marL="342900" indent="-342900">
              <a:buFont typeface="Arial" panose="020B0604020202020204" pitchFamily="34" charset="0"/>
              <a:buChar char="•"/>
            </a:pPr>
            <a:r>
              <a:rPr lang="es-ES" sz="2200" b="1" dirty="0" err="1"/>
              <a:t>RecurringJobController</a:t>
            </a:r>
            <a:r>
              <a:rPr lang="es-ES" sz="2200" dirty="0"/>
              <a:t>: Mediante los métodos de este controlador se puede crear una tarea recurrente especificando el patrón de repetición, borrar las tareas recurrentes y obtener dichas tareas, así como obtener las tareas que se han ejecutado a partir de una tarea recurrente.</a:t>
            </a:r>
          </a:p>
          <a:p>
            <a:pPr marL="342900" indent="-342900">
              <a:buFont typeface="Arial" panose="020B0604020202020204" pitchFamily="34" charset="0"/>
              <a:buChar char="•"/>
            </a:pPr>
            <a:r>
              <a:rPr lang="es-ES" sz="2200" b="1" dirty="0" err="1"/>
              <a:t>ScheduledJobController</a:t>
            </a:r>
            <a:r>
              <a:rPr lang="es-ES" sz="2200" dirty="0"/>
              <a:t>: Este controlador sirve para crear tareas que se ejecuten en una determinada fecha, obtener este tipo de tareas y eliminarlas</a:t>
            </a:r>
          </a:p>
        </p:txBody>
      </p:sp>
    </p:spTree>
    <p:extLst>
      <p:ext uri="{BB962C8B-B14F-4D97-AF65-F5344CB8AC3E}">
        <p14:creationId xmlns:p14="http://schemas.microsoft.com/office/powerpoint/2010/main" val="1704820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28073" y="1456075"/>
            <a:ext cx="10469418" cy="5201424"/>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Aplicaciones ASIO: CRON CONFIGURE</a:t>
            </a:r>
          </a:p>
          <a:p>
            <a:endParaRPr lang="es-ES" sz="2800" dirty="0"/>
          </a:p>
          <a:p>
            <a:r>
              <a:rPr lang="es-ES" sz="2800" dirty="0"/>
              <a:t>Mediante estos controladores se pueden crear los siguientes tipos de tareas:</a:t>
            </a:r>
          </a:p>
          <a:p>
            <a:pPr marL="342900" indent="-342900">
              <a:buFont typeface="Arial" panose="020B0604020202020204" pitchFamily="34" charset="0"/>
              <a:buChar char="•"/>
            </a:pPr>
            <a:r>
              <a:rPr lang="es-ES" sz="2200" b="1" dirty="0"/>
              <a:t>Tarea recurrente</a:t>
            </a:r>
            <a:r>
              <a:rPr lang="es-ES" sz="2200" dirty="0"/>
              <a:t>: Una tarea se le denomina recurrente cuando tiene una </a:t>
            </a:r>
            <a:r>
              <a:rPr lang="es-ES" sz="2200" dirty="0" err="1"/>
              <a:t>repeteción</a:t>
            </a:r>
            <a:r>
              <a:rPr lang="es-ES" sz="2200" dirty="0"/>
              <a:t> o recurrencia a través de un patrón. Por ejemplo que se ejecute todos los lunes a las 8 de la mañana.</a:t>
            </a:r>
          </a:p>
          <a:p>
            <a:pPr marL="342900" indent="-342900">
              <a:buFont typeface="Arial" panose="020B0604020202020204" pitchFamily="34" charset="0"/>
              <a:buChar char="•"/>
            </a:pPr>
            <a:r>
              <a:rPr lang="es-ES" sz="2200" b="1" dirty="0"/>
              <a:t>Tarea programada</a:t>
            </a:r>
            <a:r>
              <a:rPr lang="es-ES" sz="2200" dirty="0"/>
              <a:t>: Una tarea se le denomina programada cuando está configurada para ejecutarse en un momento en el futuro.</a:t>
            </a:r>
          </a:p>
          <a:p>
            <a:pPr marL="342900" indent="-342900">
              <a:buFont typeface="Arial" panose="020B0604020202020204" pitchFamily="34" charset="0"/>
              <a:buChar char="•"/>
            </a:pPr>
            <a:r>
              <a:rPr lang="es-ES" sz="2200" b="1" dirty="0"/>
              <a:t>Tarea/ tarea de única ejecución</a:t>
            </a:r>
            <a:r>
              <a:rPr lang="es-ES" sz="2200" dirty="0"/>
              <a:t>: Una tarea se le denomina de ejecución única cuando se ejecuta una sola vez en el momento de su creación o cuando se ha ejecutado ya, con esto último lo que se quiere decir que una tarea recurrente cada vez que se ejecuta crea tareas de única ejecución al igual que una tarea programada cuando pasa a ser ejecutada ejecuta una tarea de ejecución única.</a:t>
            </a:r>
          </a:p>
        </p:txBody>
      </p:sp>
    </p:spTree>
    <p:extLst>
      <p:ext uri="{BB962C8B-B14F-4D97-AF65-F5344CB8AC3E}">
        <p14:creationId xmlns:p14="http://schemas.microsoft.com/office/powerpoint/2010/main" val="1526942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28073" y="1456075"/>
            <a:ext cx="10469418" cy="4739759"/>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Aplicaciones ASIO: FRONT END CARGA</a:t>
            </a:r>
          </a:p>
          <a:p>
            <a:endParaRPr lang="es-ES" sz="2800" dirty="0"/>
          </a:p>
          <a:p>
            <a:pPr marL="457200" indent="-457200">
              <a:buFont typeface="Arial" panose="020B0604020202020204" pitchFamily="34" charset="0"/>
              <a:buChar char="•"/>
            </a:pPr>
            <a:r>
              <a:rPr lang="es-ES" sz="2800" dirty="0"/>
              <a:t>Este módulo constituye el interfaz Web de administración de las cargas de datos en la plataforma Hércules ASIO. </a:t>
            </a:r>
          </a:p>
          <a:p>
            <a:pPr marL="457200" indent="-457200">
              <a:buFont typeface="Arial" panose="020B0604020202020204" pitchFamily="34" charset="0"/>
              <a:buChar char="•"/>
            </a:pPr>
            <a:r>
              <a:rPr lang="es-ES" sz="2800" dirty="0"/>
              <a:t>Esta aplicación web realizada mediante el patrón MVC (</a:t>
            </a:r>
            <a:r>
              <a:rPr lang="es-ES" sz="2800" dirty="0" err="1"/>
              <a:t>módelo</a:t>
            </a:r>
            <a:r>
              <a:rPr lang="es-ES" sz="2800" dirty="0"/>
              <a:t>-vista-controlador) esta formado por diferentes controladores que se comunican con los diferentes </a:t>
            </a:r>
            <a:r>
              <a:rPr lang="es-ES" sz="2800" dirty="0" err="1"/>
              <a:t>apis</a:t>
            </a:r>
            <a:r>
              <a:rPr lang="es-ES" sz="2800" dirty="0"/>
              <a:t> creados en este proyecto. </a:t>
            </a:r>
          </a:p>
          <a:p>
            <a:pPr marL="457200" indent="-457200">
              <a:buFont typeface="Arial" panose="020B0604020202020204" pitchFamily="34" charset="0"/>
              <a:buChar char="•"/>
            </a:pPr>
            <a:r>
              <a:rPr lang="es-ES" sz="2800" dirty="0"/>
              <a:t>Estos controladores dividen su ámbito en la gestión de errores, de los repositorios, de los </a:t>
            </a:r>
            <a:r>
              <a:rPr lang="es-ES" sz="2800" dirty="0" err="1"/>
              <a:t>shapes</a:t>
            </a:r>
            <a:r>
              <a:rPr lang="es-ES" sz="2800" dirty="0"/>
              <a:t>, de las tareas, la gestión de la </a:t>
            </a:r>
            <a:r>
              <a:rPr lang="es-ES" sz="2800" dirty="0" err="1"/>
              <a:t>factoria</a:t>
            </a:r>
            <a:r>
              <a:rPr lang="es-ES" sz="2800" dirty="0"/>
              <a:t> de </a:t>
            </a:r>
            <a:r>
              <a:rPr lang="es-ES" sz="2800" dirty="0" err="1"/>
              <a:t>uris</a:t>
            </a:r>
            <a:r>
              <a:rPr lang="es-ES" sz="2800" dirty="0"/>
              <a:t>, etc.</a:t>
            </a:r>
          </a:p>
          <a:p>
            <a:pPr marL="342900" indent="-342900">
              <a:buFont typeface="Arial" panose="020B0604020202020204" pitchFamily="34" charset="0"/>
              <a:buChar char="•"/>
            </a:pPr>
            <a:endParaRPr lang="es-ES" sz="2200" dirty="0"/>
          </a:p>
        </p:txBody>
      </p:sp>
    </p:spTree>
    <p:extLst>
      <p:ext uri="{BB962C8B-B14F-4D97-AF65-F5344CB8AC3E}">
        <p14:creationId xmlns:p14="http://schemas.microsoft.com/office/powerpoint/2010/main" val="3956805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28073" y="1456075"/>
            <a:ext cx="10469418" cy="5601533"/>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Aplicaciones ASIO: FRONT END CARGA</a:t>
            </a:r>
          </a:p>
          <a:p>
            <a:endParaRPr lang="es-ES" sz="2800" dirty="0"/>
          </a:p>
          <a:p>
            <a:pPr marL="457200" indent="-457200">
              <a:buFont typeface="Arial" panose="020B0604020202020204" pitchFamily="34" charset="0"/>
              <a:buChar char="•"/>
            </a:pPr>
            <a:r>
              <a:rPr lang="es-ES" sz="2800" b="1" dirty="0" err="1"/>
              <a:t>ErrorController</a:t>
            </a:r>
            <a:r>
              <a:rPr lang="es-ES" sz="2800" dirty="0"/>
              <a:t>: Gestiona los errores para devolver una página 404 o 500 según la excepción que se genera.</a:t>
            </a:r>
          </a:p>
          <a:p>
            <a:pPr marL="457200" indent="-457200">
              <a:buFont typeface="Arial" panose="020B0604020202020204" pitchFamily="34" charset="0"/>
              <a:buChar char="•"/>
            </a:pPr>
            <a:r>
              <a:rPr lang="es-ES" sz="2800" b="1" dirty="0" err="1"/>
              <a:t>JobController</a:t>
            </a:r>
            <a:r>
              <a:rPr lang="es-ES" sz="2800" dirty="0"/>
              <a:t>: Controlador que gestiona las operaciones (listado, obtención de tareas, ejecución, ...) que se realizan en la web con cualquier tipo de tarea.</a:t>
            </a:r>
          </a:p>
          <a:p>
            <a:pPr marL="457200" indent="-457200">
              <a:buFont typeface="Arial" panose="020B0604020202020204" pitchFamily="34" charset="0"/>
              <a:buChar char="•"/>
            </a:pPr>
            <a:r>
              <a:rPr lang="es-ES" sz="2800" b="1" dirty="0" err="1"/>
              <a:t>RepositoryConfigController</a:t>
            </a:r>
            <a:r>
              <a:rPr lang="es-ES" sz="2800" dirty="0"/>
              <a:t>: Controlador encargado de gestionar las operaciones con los repositorios. Creación, modificación, eliminación y listado.</a:t>
            </a:r>
          </a:p>
          <a:p>
            <a:pPr marL="457200" indent="-457200">
              <a:buFont typeface="Arial" panose="020B0604020202020204" pitchFamily="34" charset="0"/>
              <a:buChar char="•"/>
            </a:pPr>
            <a:r>
              <a:rPr lang="es-ES" sz="2800" b="1" dirty="0" err="1"/>
              <a:t>ShapeConfigController</a:t>
            </a:r>
            <a:r>
              <a:rPr lang="es-ES" sz="2800" dirty="0"/>
              <a:t>: Encargado de gestionar las operaciones con los </a:t>
            </a:r>
            <a:r>
              <a:rPr lang="es-ES" sz="2800" dirty="0" err="1"/>
              <a:t>shapes</a:t>
            </a:r>
            <a:r>
              <a:rPr lang="es-ES" sz="2800" dirty="0"/>
              <a:t>. Creación, modificación, eliminación y listado.</a:t>
            </a:r>
          </a:p>
          <a:p>
            <a:pPr marL="342900" indent="-342900">
              <a:buFont typeface="Arial" panose="020B0604020202020204" pitchFamily="34" charset="0"/>
              <a:buChar char="•"/>
            </a:pPr>
            <a:endParaRPr lang="es-ES" sz="2200" dirty="0"/>
          </a:p>
        </p:txBody>
      </p:sp>
    </p:spTree>
    <p:extLst>
      <p:ext uri="{BB962C8B-B14F-4D97-AF65-F5344CB8AC3E}">
        <p14:creationId xmlns:p14="http://schemas.microsoft.com/office/powerpoint/2010/main" val="1815209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28073" y="1456075"/>
            <a:ext cx="10469418" cy="5601533"/>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Aplicaciones ASIO: FRONT END CARGA</a:t>
            </a:r>
          </a:p>
          <a:p>
            <a:endParaRPr lang="es-ES" sz="2800" dirty="0"/>
          </a:p>
          <a:p>
            <a:pPr marL="457200" indent="-457200">
              <a:buFont typeface="Arial" panose="020B0604020202020204" pitchFamily="34" charset="0"/>
              <a:buChar char="•"/>
            </a:pPr>
            <a:r>
              <a:rPr lang="es-ES" sz="2800" b="1" dirty="0" err="1"/>
              <a:t>UrisFactoryController</a:t>
            </a:r>
            <a:r>
              <a:rPr lang="es-ES" sz="2800" dirty="0"/>
              <a:t>: Este controlador es el encargado de gestionar todas las tareas que se pueden realizar con el api de </a:t>
            </a:r>
            <a:r>
              <a:rPr lang="es-ES" sz="2800" dirty="0" err="1"/>
              <a:t>UrisFactory</a:t>
            </a:r>
            <a:r>
              <a:rPr lang="es-ES" sz="2800" dirty="0"/>
              <a:t>, tanto la obtención de </a:t>
            </a:r>
            <a:r>
              <a:rPr lang="es-ES" sz="2800" dirty="0" err="1"/>
              <a:t>uris</a:t>
            </a:r>
            <a:r>
              <a:rPr lang="es-ES" sz="2800" dirty="0"/>
              <a:t> como las operaciones con el fichero de configuración de las </a:t>
            </a:r>
            <a:r>
              <a:rPr lang="es-ES" sz="2800" dirty="0" err="1"/>
              <a:t>uris</a:t>
            </a:r>
            <a:r>
              <a:rPr lang="es-ES" sz="2800" dirty="0"/>
              <a:t>.</a:t>
            </a:r>
          </a:p>
          <a:p>
            <a:pPr marL="457200" indent="-457200">
              <a:buFont typeface="Arial" panose="020B0604020202020204" pitchFamily="34" charset="0"/>
              <a:buChar char="•"/>
            </a:pPr>
            <a:r>
              <a:rPr lang="es-ES" sz="2800" b="1" dirty="0" err="1"/>
              <a:t>CMSController</a:t>
            </a:r>
            <a:r>
              <a:rPr lang="es-ES" sz="2800" dirty="0"/>
              <a:t>: Controlador encargado de gestionar las páginas creadas por los usuarios.</a:t>
            </a:r>
          </a:p>
          <a:p>
            <a:pPr marL="457200" indent="-457200">
              <a:buFont typeface="Arial" panose="020B0604020202020204" pitchFamily="34" charset="0"/>
              <a:buChar char="•"/>
            </a:pPr>
            <a:r>
              <a:rPr lang="es-ES" sz="2800" b="1" dirty="0" err="1"/>
              <a:t>TokenController</a:t>
            </a:r>
            <a:r>
              <a:rPr lang="es-ES" sz="2800" dirty="0"/>
              <a:t>: Encargado de obtener los tokens de acceso para los diferentes </a:t>
            </a:r>
            <a:r>
              <a:rPr lang="es-ES" sz="2800" dirty="0" err="1"/>
              <a:t>apis</a:t>
            </a:r>
            <a:r>
              <a:rPr lang="es-ES" sz="2800" dirty="0"/>
              <a:t>.</a:t>
            </a:r>
          </a:p>
          <a:p>
            <a:pPr marL="457200" indent="-457200">
              <a:buFont typeface="Arial" panose="020B0604020202020204" pitchFamily="34" charset="0"/>
              <a:buChar char="•"/>
            </a:pPr>
            <a:r>
              <a:rPr lang="es-ES" sz="2800" b="1" dirty="0" err="1"/>
              <a:t>CheckSystemController</a:t>
            </a:r>
            <a:r>
              <a:rPr lang="es-ES" sz="2800" dirty="0"/>
              <a:t>: Se encarga de verificar que el api cron y el api carga funcionan correctamente.</a:t>
            </a:r>
          </a:p>
          <a:p>
            <a:pPr marL="342900" indent="-342900">
              <a:buFont typeface="Arial" panose="020B0604020202020204" pitchFamily="34" charset="0"/>
              <a:buChar char="•"/>
            </a:pPr>
            <a:endParaRPr lang="es-ES" sz="2200" dirty="0"/>
          </a:p>
        </p:txBody>
      </p:sp>
    </p:spTree>
    <p:extLst>
      <p:ext uri="{BB962C8B-B14F-4D97-AF65-F5344CB8AC3E}">
        <p14:creationId xmlns:p14="http://schemas.microsoft.com/office/powerpoint/2010/main" val="388442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00364" y="1459343"/>
            <a:ext cx="10935854" cy="3477875"/>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Introducción</a:t>
            </a:r>
          </a:p>
          <a:p>
            <a:endParaRPr lang="es-ES" sz="2400" dirty="0"/>
          </a:p>
          <a:p>
            <a:pPr marL="342900" indent="-342900">
              <a:buFont typeface="Wingdings" panose="05000000000000000000" pitchFamily="2" charset="2"/>
              <a:buChar char="q"/>
            </a:pPr>
            <a:r>
              <a:rPr lang="es-ES" sz="2400" dirty="0"/>
              <a:t>Organización del repositorio: Aplicaciones, Documentación y empaquetados</a:t>
            </a:r>
          </a:p>
          <a:p>
            <a:pPr marL="342900" indent="-342900">
              <a:buFont typeface="Wingdings" panose="05000000000000000000" pitchFamily="2" charset="2"/>
              <a:buChar char="q"/>
            </a:pPr>
            <a:r>
              <a:rPr lang="es-ES" sz="2400" dirty="0"/>
              <a:t>Arquitectura de aplicaciones</a:t>
            </a:r>
          </a:p>
          <a:p>
            <a:pPr marL="342900" indent="-342900">
              <a:buFont typeface="Wingdings" panose="05000000000000000000" pitchFamily="2" charset="2"/>
              <a:buChar char="q"/>
            </a:pPr>
            <a:r>
              <a:rPr lang="es-ES" sz="2400" dirty="0"/>
              <a:t>GitHub </a:t>
            </a:r>
            <a:r>
              <a:rPr lang="es-ES" sz="2400" dirty="0" err="1"/>
              <a:t>Actions</a:t>
            </a:r>
            <a:r>
              <a:rPr lang="es-ES" sz="2400" dirty="0"/>
              <a:t>, </a:t>
            </a:r>
            <a:r>
              <a:rPr lang="es-ES" sz="2400" dirty="0" err="1"/>
              <a:t>Codecov</a:t>
            </a:r>
            <a:r>
              <a:rPr lang="es-ES" sz="2400" dirty="0"/>
              <a:t> y SonarQube</a:t>
            </a:r>
          </a:p>
          <a:p>
            <a:pPr marL="342900" indent="-342900">
              <a:buFont typeface="Wingdings" panose="05000000000000000000" pitchFamily="2" charset="2"/>
              <a:buChar char="q"/>
            </a:pPr>
            <a:r>
              <a:rPr lang="es-ES" sz="2400" dirty="0"/>
              <a:t>Taller de mantenimiento</a:t>
            </a:r>
          </a:p>
          <a:p>
            <a:pPr marL="342900" indent="-342900">
              <a:buFont typeface="Wingdings" panose="05000000000000000000" pitchFamily="2" charset="2"/>
              <a:buChar char="q"/>
            </a:pPr>
            <a:endParaRPr lang="es-ES" sz="2400" dirty="0"/>
          </a:p>
          <a:p>
            <a:endParaRPr lang="es-ES" sz="2400" dirty="0"/>
          </a:p>
          <a:p>
            <a:endParaRPr lang="es-ES" sz="2400" dirty="0"/>
          </a:p>
        </p:txBody>
      </p:sp>
    </p:spTree>
    <p:extLst>
      <p:ext uri="{BB962C8B-B14F-4D97-AF65-F5344CB8AC3E}">
        <p14:creationId xmlns:p14="http://schemas.microsoft.com/office/powerpoint/2010/main" val="3847485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28073" y="1456075"/>
            <a:ext cx="10469418" cy="5355312"/>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Aplicaciones ASIO: GESTOR DOCUMENTACION</a:t>
            </a:r>
          </a:p>
          <a:p>
            <a:endParaRPr lang="es-ES" sz="2800" dirty="0"/>
          </a:p>
          <a:p>
            <a:r>
              <a:rPr lang="es-ES" sz="2800" dirty="0"/>
              <a:t>Este módulo se usa para cargar páginas HTML y servirlas a través de la web a modo de un gestor de contenidos, en el que los usuarios pueden subir páginas </a:t>
            </a:r>
            <a:r>
              <a:rPr lang="es-ES" sz="2800" dirty="0" err="1"/>
              <a:t>html</a:t>
            </a:r>
            <a:r>
              <a:rPr lang="es-ES" sz="2800" dirty="0"/>
              <a:t> con una ruta determinada y luego acceder a esas páginas a través de la web. Contiene un único controlador con cuatro acciones: </a:t>
            </a:r>
          </a:p>
          <a:p>
            <a:endParaRPr lang="es-ES" sz="2800" dirty="0"/>
          </a:p>
          <a:p>
            <a:pPr marL="457200" indent="-457200">
              <a:buFont typeface="Arial" panose="020B0604020202020204" pitchFamily="34" charset="0"/>
              <a:buChar char="•"/>
            </a:pPr>
            <a:r>
              <a:rPr lang="es-ES" sz="2400" dirty="0" err="1"/>
              <a:t>Get</a:t>
            </a:r>
            <a:r>
              <a:rPr lang="es-ES" sz="2400" dirty="0"/>
              <a:t> Page: Que devuelve la lista de páginas sin el </a:t>
            </a:r>
            <a:r>
              <a:rPr lang="es-ES" sz="2400" dirty="0" err="1"/>
              <a:t>html</a:t>
            </a:r>
            <a:r>
              <a:rPr lang="es-ES" sz="2400" dirty="0"/>
              <a:t>.</a:t>
            </a:r>
          </a:p>
          <a:p>
            <a:pPr marL="457200" indent="-457200">
              <a:buFont typeface="Arial" panose="020B0604020202020204" pitchFamily="34" charset="0"/>
              <a:buChar char="•"/>
            </a:pPr>
            <a:r>
              <a:rPr lang="es-ES" sz="2400" dirty="0" err="1"/>
              <a:t>Get</a:t>
            </a:r>
            <a:r>
              <a:rPr lang="es-ES" sz="2400" dirty="0"/>
              <a:t> Page: Que devuelve una página dada su ruta.</a:t>
            </a:r>
          </a:p>
          <a:p>
            <a:pPr marL="457200" indent="-457200">
              <a:buFont typeface="Arial" panose="020B0604020202020204" pitchFamily="34" charset="0"/>
              <a:buChar char="•"/>
            </a:pPr>
            <a:r>
              <a:rPr lang="es-ES" sz="2400" dirty="0"/>
              <a:t>Post Page: Carga una nueva página o modifica un página existente</a:t>
            </a:r>
          </a:p>
          <a:p>
            <a:pPr marL="457200" indent="-457200">
              <a:buFont typeface="Arial" panose="020B0604020202020204" pitchFamily="34" charset="0"/>
              <a:buChar char="•"/>
            </a:pPr>
            <a:r>
              <a:rPr lang="es-ES" sz="2400" dirty="0" err="1"/>
              <a:t>Delete</a:t>
            </a:r>
            <a:r>
              <a:rPr lang="es-ES" sz="2400" dirty="0"/>
              <a:t> Page: Elimina una página dando su identificador</a:t>
            </a:r>
          </a:p>
          <a:p>
            <a:pPr marL="342900" indent="-342900">
              <a:buFont typeface="Arial" panose="020B0604020202020204" pitchFamily="34" charset="0"/>
              <a:buChar char="•"/>
            </a:pPr>
            <a:endParaRPr lang="es-ES" sz="2200" dirty="0"/>
          </a:p>
        </p:txBody>
      </p:sp>
    </p:spTree>
    <p:extLst>
      <p:ext uri="{BB962C8B-B14F-4D97-AF65-F5344CB8AC3E}">
        <p14:creationId xmlns:p14="http://schemas.microsoft.com/office/powerpoint/2010/main" val="430413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28073" y="1456075"/>
            <a:ext cx="10469418" cy="954107"/>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Aplicaciones ASIO: GESTOR DOCUMENTACION. Ejemplo</a:t>
            </a:r>
          </a:p>
          <a:p>
            <a:endParaRPr lang="es-ES" sz="2800" dirty="0"/>
          </a:p>
        </p:txBody>
      </p:sp>
      <p:pic>
        <p:nvPicPr>
          <p:cNvPr id="4" name="Imagen 3">
            <a:extLst>
              <a:ext uri="{FF2B5EF4-FFF2-40B4-BE49-F238E27FC236}">
                <a16:creationId xmlns:a16="http://schemas.microsoft.com/office/drawing/2014/main" id="{FFF97658-527A-41A9-9F8F-EFFD32EE73EC}"/>
              </a:ext>
            </a:extLst>
          </p:cNvPr>
          <p:cNvPicPr>
            <a:picLocks noChangeAspect="1"/>
          </p:cNvPicPr>
          <p:nvPr/>
        </p:nvPicPr>
        <p:blipFill rotWithShape="1">
          <a:blip r:embed="rId3"/>
          <a:srcRect l="4531" t="11553" r="19922" b="14903"/>
          <a:stretch/>
        </p:blipFill>
        <p:spPr>
          <a:xfrm>
            <a:off x="257175" y="1933128"/>
            <a:ext cx="9210675" cy="4810125"/>
          </a:xfrm>
          <a:prstGeom prst="rect">
            <a:avLst/>
          </a:prstGeom>
        </p:spPr>
      </p:pic>
    </p:spTree>
    <p:extLst>
      <p:ext uri="{BB962C8B-B14F-4D97-AF65-F5344CB8AC3E}">
        <p14:creationId xmlns:p14="http://schemas.microsoft.com/office/powerpoint/2010/main" val="4107742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28073" y="1456075"/>
            <a:ext cx="10469418" cy="954107"/>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Aplicaciones ASIO: GESTOR DOCUMENTACION. Ejemplo</a:t>
            </a:r>
          </a:p>
          <a:p>
            <a:endParaRPr lang="es-ES" sz="2800" dirty="0"/>
          </a:p>
        </p:txBody>
      </p:sp>
      <p:pic>
        <p:nvPicPr>
          <p:cNvPr id="5" name="Imagen 4">
            <a:extLst>
              <a:ext uri="{FF2B5EF4-FFF2-40B4-BE49-F238E27FC236}">
                <a16:creationId xmlns:a16="http://schemas.microsoft.com/office/drawing/2014/main" id="{95634F00-8CD9-44E5-A133-7C4B029D8313}"/>
              </a:ext>
            </a:extLst>
          </p:cNvPr>
          <p:cNvPicPr>
            <a:picLocks noChangeAspect="1"/>
          </p:cNvPicPr>
          <p:nvPr/>
        </p:nvPicPr>
        <p:blipFill rotWithShape="1">
          <a:blip r:embed="rId3"/>
          <a:srcRect l="17969" t="20369" r="28594" b="6892"/>
          <a:stretch/>
        </p:blipFill>
        <p:spPr>
          <a:xfrm>
            <a:off x="2133600" y="2069128"/>
            <a:ext cx="6515100" cy="4757382"/>
          </a:xfrm>
          <a:prstGeom prst="rect">
            <a:avLst/>
          </a:prstGeom>
        </p:spPr>
      </p:pic>
    </p:spTree>
    <p:extLst>
      <p:ext uri="{BB962C8B-B14F-4D97-AF65-F5344CB8AC3E}">
        <p14:creationId xmlns:p14="http://schemas.microsoft.com/office/powerpoint/2010/main" val="2057736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28073" y="1456075"/>
            <a:ext cx="10469418" cy="2246769"/>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Aplicaciones ASIO: IDENTITY SERVER HERCULES</a:t>
            </a:r>
          </a:p>
          <a:p>
            <a:endParaRPr lang="es-ES" sz="2800" dirty="0"/>
          </a:p>
          <a:p>
            <a:r>
              <a:rPr lang="es-ES" sz="2800" dirty="0"/>
              <a:t>Este módulo es el encargado de la </a:t>
            </a:r>
            <a:r>
              <a:rPr lang="es-ES" sz="2800" dirty="0" err="1"/>
              <a:t>securización</a:t>
            </a:r>
            <a:r>
              <a:rPr lang="es-ES" sz="2800" dirty="0"/>
              <a:t> mediante tokens para los </a:t>
            </a:r>
            <a:r>
              <a:rPr lang="es-ES" sz="2800" dirty="0" err="1"/>
              <a:t>apis</a:t>
            </a:r>
            <a:r>
              <a:rPr lang="es-ES" sz="2800" dirty="0"/>
              <a:t> que forman el proyecto, este api valida los tokens de seguridad y proporciona nuevos tokens de acceso.</a:t>
            </a:r>
          </a:p>
        </p:txBody>
      </p:sp>
    </p:spTree>
    <p:extLst>
      <p:ext uri="{BB962C8B-B14F-4D97-AF65-F5344CB8AC3E}">
        <p14:creationId xmlns:p14="http://schemas.microsoft.com/office/powerpoint/2010/main" val="2151167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28073" y="1456075"/>
            <a:ext cx="10469418" cy="3108543"/>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Aplicaciones ASIO: URIs Factory</a:t>
            </a:r>
          </a:p>
          <a:p>
            <a:endParaRPr lang="es-ES" sz="2800" dirty="0"/>
          </a:p>
          <a:p>
            <a:r>
              <a:rPr lang="es-ES" sz="2800" dirty="0"/>
              <a:t>Este módulo es el encargado de unificar las URIs de todas las entidades existentes en ASIO. Este Api contiene dos controladores.</a:t>
            </a:r>
          </a:p>
          <a:p>
            <a:endParaRPr lang="es-ES" sz="2800" dirty="0"/>
          </a:p>
          <a:p>
            <a:pPr marL="457200" indent="-457200">
              <a:buFont typeface="Arial" panose="020B0604020202020204" pitchFamily="34" charset="0"/>
              <a:buChar char="•"/>
            </a:pPr>
            <a:r>
              <a:rPr lang="es-ES" sz="2800" dirty="0"/>
              <a:t>Factory: contiene el siguiente método para la generación de </a:t>
            </a:r>
            <a:r>
              <a:rPr lang="es-ES" sz="2800" dirty="0" err="1"/>
              <a:t>uris</a:t>
            </a:r>
            <a:endParaRPr lang="es-ES" sz="2800" dirty="0"/>
          </a:p>
          <a:p>
            <a:pPr marL="457200" indent="-457200">
              <a:buFont typeface="Arial" panose="020B0604020202020204" pitchFamily="34" charset="0"/>
              <a:buChar char="•"/>
            </a:pPr>
            <a:r>
              <a:rPr lang="es-ES" sz="2800" dirty="0" err="1"/>
              <a:t>Schema</a:t>
            </a:r>
            <a:r>
              <a:rPr lang="es-ES" sz="2800" dirty="0"/>
              <a:t>: ofrece métodos para administrar la configuración de </a:t>
            </a:r>
            <a:r>
              <a:rPr lang="es-ES" sz="2800" dirty="0" err="1"/>
              <a:t>Uris</a:t>
            </a:r>
            <a:endParaRPr lang="es-ES" sz="2800" dirty="0"/>
          </a:p>
        </p:txBody>
      </p:sp>
    </p:spTree>
    <p:extLst>
      <p:ext uri="{BB962C8B-B14F-4D97-AF65-F5344CB8AC3E}">
        <p14:creationId xmlns:p14="http://schemas.microsoft.com/office/powerpoint/2010/main" val="2808432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28073" y="1456075"/>
            <a:ext cx="10469418" cy="2246769"/>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Aplicaciones ASIO: URIs Factory. Ejemplo</a:t>
            </a:r>
          </a:p>
          <a:p>
            <a:endParaRPr lang="es-ES" sz="2800" dirty="0"/>
          </a:p>
          <a:p>
            <a:r>
              <a:rPr lang="es-ES" sz="2800" dirty="0"/>
              <a:t>Quiero una URI para un </a:t>
            </a:r>
            <a:r>
              <a:rPr lang="es-ES" sz="2800" b="1" dirty="0"/>
              <a:t>Investigador</a:t>
            </a:r>
            <a:r>
              <a:rPr lang="es-ES" sz="2800" dirty="0"/>
              <a:t> cuyo identificador es </a:t>
            </a:r>
            <a:r>
              <a:rPr lang="es-ES" sz="2800" b="1" dirty="0"/>
              <a:t>1234</a:t>
            </a:r>
          </a:p>
          <a:p>
            <a:endParaRPr lang="es-ES" sz="2800" dirty="0"/>
          </a:p>
          <a:p>
            <a:pPr marL="457200" indent="-457200">
              <a:buFont typeface="Arial" panose="020B0604020202020204" pitchFamily="34" charset="0"/>
              <a:buChar char="•"/>
            </a:pPr>
            <a:r>
              <a:rPr lang="es-ES" sz="2800" dirty="0"/>
              <a:t>Su URI debe ser: http://data.um.es/res/researcher/1234</a:t>
            </a:r>
          </a:p>
        </p:txBody>
      </p:sp>
    </p:spTree>
    <p:extLst>
      <p:ext uri="{BB962C8B-B14F-4D97-AF65-F5344CB8AC3E}">
        <p14:creationId xmlns:p14="http://schemas.microsoft.com/office/powerpoint/2010/main" val="201308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28073" y="1456075"/>
            <a:ext cx="10469418" cy="4832092"/>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Aplicaciones ASIO: Linked Data Server</a:t>
            </a:r>
          </a:p>
          <a:p>
            <a:endParaRPr lang="es-ES" sz="2800" dirty="0"/>
          </a:p>
          <a:p>
            <a:r>
              <a:rPr lang="es-ES" sz="2800" dirty="0"/>
              <a:t>LINKED DATA SERVER es un componente de ASIO desarrollado en </a:t>
            </a:r>
            <a:r>
              <a:rPr lang="es-ES" sz="2800" dirty="0" err="1"/>
              <a:t>.Net</a:t>
            </a:r>
            <a:r>
              <a:rPr lang="es-ES" sz="2800" dirty="0"/>
              <a:t> Core que proporciona el servicio de datos enlazados de Hércules ASIO.</a:t>
            </a:r>
          </a:p>
          <a:p>
            <a:endParaRPr lang="es-ES" sz="2800" dirty="0"/>
          </a:p>
          <a:p>
            <a:r>
              <a:rPr lang="es-ES" sz="2800" dirty="0"/>
              <a:t>En la ejecución del proyecto se ha optado por el desarrollo de un componente propio, en lugar de integrar desarrollos existentes de software abierto, como </a:t>
            </a:r>
            <a:r>
              <a:rPr lang="es-ES" sz="2800" b="1" dirty="0" err="1"/>
              <a:t>Trellis</a:t>
            </a:r>
            <a:r>
              <a:rPr lang="es-ES" sz="2800" dirty="0"/>
              <a:t> o </a:t>
            </a:r>
            <a:r>
              <a:rPr lang="es-ES" sz="2800" b="1" dirty="0" err="1"/>
              <a:t>Trifid</a:t>
            </a:r>
            <a:r>
              <a:rPr lang="es-ES" sz="2800" dirty="0"/>
              <a:t>, por varios motivos.</a:t>
            </a:r>
          </a:p>
          <a:p>
            <a:endParaRPr lang="es-ES" sz="2800" dirty="0"/>
          </a:p>
          <a:p>
            <a:r>
              <a:rPr lang="es-ES" sz="2800" dirty="0"/>
              <a:t>Ejemplo: </a:t>
            </a:r>
            <a:r>
              <a:rPr lang="es-ES" sz="2800" dirty="0">
                <a:hlinkClick r:id="rId3"/>
              </a:rPr>
              <a:t>http://graph.um.es/res/person/c305b739-a36d-45db-ae87-186600b3cbde</a:t>
            </a:r>
            <a:r>
              <a:rPr lang="es-ES" sz="2800" dirty="0"/>
              <a:t> </a:t>
            </a:r>
          </a:p>
        </p:txBody>
      </p:sp>
    </p:spTree>
    <p:extLst>
      <p:ext uri="{BB962C8B-B14F-4D97-AF65-F5344CB8AC3E}">
        <p14:creationId xmlns:p14="http://schemas.microsoft.com/office/powerpoint/2010/main" val="2046059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28073" y="1456075"/>
            <a:ext cx="10469418" cy="5262979"/>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Aplicaciones ASIO: OAI PMH CVN</a:t>
            </a:r>
          </a:p>
          <a:p>
            <a:endParaRPr lang="es-ES" sz="2800" dirty="0"/>
          </a:p>
          <a:p>
            <a:r>
              <a:rPr lang="es-ES" sz="2800" dirty="0"/>
              <a:t>OAI PMH CVN es un servicio web basado en OAI-PMH que sirve los datos de los </a:t>
            </a:r>
            <a:r>
              <a:rPr lang="es-ES" sz="2800" dirty="0" err="1"/>
              <a:t>curículums</a:t>
            </a:r>
            <a:r>
              <a:rPr lang="es-ES" sz="2800" dirty="0"/>
              <a:t> de los investigadores de la Universidad de Murcia en formato RDF y </a:t>
            </a:r>
            <a:r>
              <a:rPr lang="es-ES" sz="2800" dirty="0" err="1"/>
              <a:t>dublin</a:t>
            </a:r>
            <a:r>
              <a:rPr lang="es-ES" sz="2800" dirty="0"/>
              <a:t> </a:t>
            </a:r>
            <a:r>
              <a:rPr lang="es-ES" sz="2800" dirty="0" err="1"/>
              <a:t>core</a:t>
            </a:r>
            <a:r>
              <a:rPr lang="es-ES" sz="2800" dirty="0"/>
              <a:t>.</a:t>
            </a:r>
          </a:p>
          <a:p>
            <a:endParaRPr lang="es-ES" sz="2800" dirty="0"/>
          </a:p>
          <a:p>
            <a:r>
              <a:rPr lang="es-ES" sz="2800" dirty="0"/>
              <a:t>Para ello, esté servicio hará uso de dos servicios externos:</a:t>
            </a:r>
          </a:p>
          <a:p>
            <a:endParaRPr lang="es-ES" sz="2800" dirty="0"/>
          </a:p>
          <a:p>
            <a:pPr marL="457200" indent="-457200">
              <a:buFont typeface="Arial" panose="020B0604020202020204" pitchFamily="34" charset="0"/>
              <a:buChar char="•"/>
            </a:pPr>
            <a:r>
              <a:rPr lang="es-ES" sz="2800" dirty="0"/>
              <a:t>API CVN UM: Api que proveerá de los currículums en formato XML CVN.</a:t>
            </a:r>
          </a:p>
          <a:p>
            <a:pPr marL="457200" indent="-457200">
              <a:buFont typeface="Arial" panose="020B0604020202020204" pitchFamily="34" charset="0"/>
              <a:buChar char="•"/>
            </a:pPr>
            <a:r>
              <a:rPr lang="es-ES" sz="2800" dirty="0"/>
              <a:t>CVN: Servidor HTTP que ofrece una API para convertir XML CVN a RDF ROH.</a:t>
            </a:r>
          </a:p>
        </p:txBody>
      </p:sp>
    </p:spTree>
    <p:extLst>
      <p:ext uri="{BB962C8B-B14F-4D97-AF65-F5344CB8AC3E}">
        <p14:creationId xmlns:p14="http://schemas.microsoft.com/office/powerpoint/2010/main" val="1479577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28073" y="1456075"/>
            <a:ext cx="10469418" cy="1815882"/>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Aplicaciones ASIO: CVN</a:t>
            </a:r>
          </a:p>
          <a:p>
            <a:endParaRPr lang="es-ES" sz="2800" dirty="0"/>
          </a:p>
          <a:p>
            <a:r>
              <a:rPr lang="es-ES" sz="2800" dirty="0"/>
              <a:t>Servidor HTTP que ofrece una API para convertir XML CVN a tripletas ROH</a:t>
            </a:r>
          </a:p>
        </p:txBody>
      </p:sp>
    </p:spTree>
    <p:extLst>
      <p:ext uri="{BB962C8B-B14F-4D97-AF65-F5344CB8AC3E}">
        <p14:creationId xmlns:p14="http://schemas.microsoft.com/office/powerpoint/2010/main" val="1200935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28073" y="1456075"/>
            <a:ext cx="10469418" cy="4401205"/>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Estructura del repositorio: Aplicaciones externas adaptadas</a:t>
            </a:r>
          </a:p>
          <a:p>
            <a:pPr marL="457200" indent="-457200">
              <a:buFont typeface="Arial" panose="020B0604020202020204" pitchFamily="34" charset="0"/>
              <a:buChar char="•"/>
            </a:pPr>
            <a:endParaRPr lang="es-ES" sz="2800" dirty="0"/>
          </a:p>
          <a:p>
            <a:pPr marL="457200" indent="-457200">
              <a:buFont typeface="Arial" panose="020B0604020202020204" pitchFamily="34" charset="0"/>
              <a:buChar char="•"/>
            </a:pPr>
            <a:r>
              <a:rPr lang="es-ES" sz="2800" dirty="0" err="1"/>
              <a:t>Benchmark</a:t>
            </a:r>
            <a:r>
              <a:rPr lang="es-ES" sz="2800" dirty="0"/>
              <a:t>: Permite ejecutar el </a:t>
            </a:r>
            <a:r>
              <a:rPr lang="es-ES" sz="2800" dirty="0" err="1"/>
              <a:t>benchmark</a:t>
            </a:r>
            <a:r>
              <a:rPr lang="es-ES" sz="2800" dirty="0"/>
              <a:t> sobre RDF </a:t>
            </a:r>
            <a:r>
              <a:rPr lang="es-ES" sz="2800" dirty="0" err="1"/>
              <a:t>Stores</a:t>
            </a:r>
            <a:r>
              <a:rPr lang="es-ES" sz="2800" dirty="0"/>
              <a:t> y permite que el usuario modifique las características a evaluar y sus respectivos pesos</a:t>
            </a:r>
          </a:p>
          <a:p>
            <a:pPr marL="457200" indent="-457200">
              <a:buFont typeface="Arial" panose="020B0604020202020204" pitchFamily="34" charset="0"/>
              <a:buChar char="•"/>
            </a:pPr>
            <a:endParaRPr lang="es-ES" sz="2800" dirty="0"/>
          </a:p>
          <a:p>
            <a:pPr marL="457200" indent="-457200">
              <a:buFont typeface="Arial" panose="020B0604020202020204" pitchFamily="34" charset="0"/>
              <a:buChar char="•"/>
            </a:pPr>
            <a:r>
              <a:rPr lang="es-ES" sz="2800" dirty="0" err="1"/>
              <a:t>Fair</a:t>
            </a:r>
            <a:r>
              <a:rPr lang="es-ES" sz="2800" dirty="0"/>
              <a:t>: Toma como base la aplicación </a:t>
            </a:r>
            <a:r>
              <a:rPr lang="es-ES" sz="2800" dirty="0" err="1"/>
              <a:t>Fair</a:t>
            </a:r>
            <a:r>
              <a:rPr lang="es-ES" sz="2800" dirty="0"/>
              <a:t> </a:t>
            </a:r>
            <a:r>
              <a:rPr lang="es-ES" sz="2800" dirty="0" err="1"/>
              <a:t>Sharing</a:t>
            </a:r>
            <a:r>
              <a:rPr lang="es-ES" sz="2800" dirty="0"/>
              <a:t> de Mark Wilkinson, y añade test de evaluación propios del proyecto Hércules. También se han realizado modificaciones en la interfaz de usuario.</a:t>
            </a:r>
          </a:p>
          <a:p>
            <a:pPr marL="457200" indent="-457200">
              <a:buFont typeface="Arial" panose="020B0604020202020204" pitchFamily="34" charset="0"/>
              <a:buChar char="•"/>
            </a:pPr>
            <a:endParaRPr lang="es-ES" sz="2800" dirty="0"/>
          </a:p>
        </p:txBody>
      </p:sp>
    </p:spTree>
    <p:extLst>
      <p:ext uri="{BB962C8B-B14F-4D97-AF65-F5344CB8AC3E}">
        <p14:creationId xmlns:p14="http://schemas.microsoft.com/office/powerpoint/2010/main" val="1524728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28073" y="1456075"/>
            <a:ext cx="6365852" cy="3539430"/>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Introducción </a:t>
            </a:r>
            <a:r>
              <a:rPr lang="es-ES" sz="2800" dirty="0" err="1">
                <a:solidFill>
                  <a:srgbClr val="6494ED"/>
                </a:solidFill>
                <a:latin typeface="Hypatia Sans Pro" panose="020B0502020204020303" pitchFamily="34" charset="0"/>
                <a:ea typeface="+mj-ea"/>
                <a:cs typeface="+mj-cs"/>
              </a:rPr>
              <a:t>GitHub</a:t>
            </a:r>
            <a:endParaRPr lang="es-ES" sz="2800" dirty="0">
              <a:solidFill>
                <a:srgbClr val="6494ED"/>
              </a:solidFill>
              <a:latin typeface="Hypatia Sans Pro" panose="020B0502020204020303" pitchFamily="34" charset="0"/>
              <a:ea typeface="+mj-ea"/>
              <a:cs typeface="+mj-cs"/>
            </a:endParaRPr>
          </a:p>
          <a:p>
            <a:pPr marL="457200" indent="-457200">
              <a:buFont typeface="Arial" panose="020B0604020202020204" pitchFamily="34" charset="0"/>
              <a:buChar char="•"/>
            </a:pPr>
            <a:endParaRPr lang="es-ES" sz="2800" dirty="0"/>
          </a:p>
          <a:p>
            <a:pPr marL="457200" indent="-457200">
              <a:buFont typeface="Arial" panose="020B0604020202020204" pitchFamily="34" charset="0"/>
              <a:buChar char="•"/>
            </a:pPr>
            <a:r>
              <a:rPr lang="es-ES" sz="2800" dirty="0"/>
              <a:t>Es una plataforma de desarrollo colaborativo usando el sistema de control de versiones Git.</a:t>
            </a:r>
          </a:p>
          <a:p>
            <a:pPr marL="457200" indent="-457200">
              <a:buFont typeface="Arial" panose="020B0604020202020204" pitchFamily="34" charset="0"/>
              <a:buChar char="•"/>
            </a:pPr>
            <a:r>
              <a:rPr lang="es-ES" sz="2800" dirty="0"/>
              <a:t>En un repositorio de </a:t>
            </a:r>
            <a:r>
              <a:rPr lang="es-ES" sz="2800" dirty="0" err="1"/>
              <a:t>GitHub</a:t>
            </a:r>
            <a:r>
              <a:rPr lang="es-ES" sz="2800" dirty="0"/>
              <a:t> se pueden albergar uno o varios proyectos</a:t>
            </a:r>
          </a:p>
          <a:p>
            <a:endParaRPr lang="es-ES" sz="2800" dirty="0">
              <a:solidFill>
                <a:srgbClr val="6494ED"/>
              </a:solidFill>
              <a:latin typeface="Hypatia Sans Pro" panose="020B0502020204020303" pitchFamily="34" charset="0"/>
              <a:ea typeface="+mj-ea"/>
              <a:cs typeface="+mj-cs"/>
            </a:endParaRPr>
          </a:p>
        </p:txBody>
      </p:sp>
      <p:pic>
        <p:nvPicPr>
          <p:cNvPr id="3074" name="Picture 2" descr="How to Auto-sync Update from One Github Repository to Other Repository  Using Github Workflow | by Wendy Yanto | The Startup | Medium"/>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5542" b="91436" l="9875" r="89847">
                        <a14:foregroundMark x1="26843" y1="75315" x2="26843" y2="75315"/>
                        <a14:foregroundMark x1="38108" y1="78338" x2="38108" y2="78338"/>
                        <a14:foregroundMark x1="38108" y1="68514" x2="38108" y2="68514"/>
                        <a14:foregroundMark x1="43811" y1="73300" x2="43811" y2="73300"/>
                        <a14:foregroundMark x1="51321" y1="75567" x2="51321" y2="75567"/>
                        <a14:foregroundMark x1="60083" y1="78841" x2="60083" y2="78841"/>
                        <a14:foregroundMark x1="70236" y1="77834" x2="70236" y2="77834"/>
                      </a14:backgroundRemoval>
                    </a14:imgEffect>
                  </a14:imgLayer>
                </a14:imgProps>
              </a:ext>
              <a:ext uri="{28A0092B-C50C-407E-A947-70E740481C1C}">
                <a14:useLocalDpi xmlns:a14="http://schemas.microsoft.com/office/drawing/2010/main" val="0"/>
              </a:ext>
            </a:extLst>
          </a:blip>
          <a:srcRect/>
          <a:stretch>
            <a:fillRect/>
          </a:stretch>
        </p:blipFill>
        <p:spPr bwMode="auto">
          <a:xfrm>
            <a:off x="6516129" y="1885864"/>
            <a:ext cx="4448144" cy="2456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3299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28073" y="1456075"/>
            <a:ext cx="10469418" cy="3108543"/>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Estructura del repositorio: Documentación</a:t>
            </a:r>
          </a:p>
          <a:p>
            <a:pPr marL="457200" indent="-457200">
              <a:buFont typeface="Arial" panose="020B0604020202020204" pitchFamily="34" charset="0"/>
              <a:buChar char="•"/>
            </a:pPr>
            <a:endParaRPr lang="es-ES" sz="2800" dirty="0"/>
          </a:p>
          <a:p>
            <a:pPr marL="457200" indent="-457200">
              <a:buFont typeface="Arial" panose="020B0604020202020204" pitchFamily="34" charset="0"/>
              <a:buChar char="•"/>
            </a:pPr>
            <a:r>
              <a:rPr lang="es-ES" sz="2800" dirty="0" err="1"/>
              <a:t>Docs</a:t>
            </a:r>
            <a:endParaRPr lang="es-ES" sz="2800" dirty="0"/>
          </a:p>
          <a:p>
            <a:pPr marL="457200" indent="-457200">
              <a:buFont typeface="Arial" panose="020B0604020202020204" pitchFamily="34" charset="0"/>
              <a:buChar char="•"/>
            </a:pPr>
            <a:r>
              <a:rPr lang="es-ES" sz="2800" dirty="0" err="1"/>
              <a:t>Examples</a:t>
            </a:r>
            <a:endParaRPr lang="es-ES" sz="2800" dirty="0"/>
          </a:p>
          <a:p>
            <a:pPr marL="457200" indent="-457200">
              <a:buFont typeface="Arial" panose="020B0604020202020204" pitchFamily="34" charset="0"/>
              <a:buChar char="•"/>
            </a:pPr>
            <a:r>
              <a:rPr lang="es-ES" sz="2800" dirty="0" err="1"/>
              <a:t>Img</a:t>
            </a:r>
            <a:endParaRPr lang="es-ES" sz="2800" dirty="0"/>
          </a:p>
          <a:p>
            <a:pPr marL="457200" indent="-457200">
              <a:buFont typeface="Arial" panose="020B0604020202020204" pitchFamily="34" charset="0"/>
              <a:buChar char="•"/>
            </a:pPr>
            <a:r>
              <a:rPr lang="es-ES" sz="2800" dirty="0"/>
              <a:t>Formación</a:t>
            </a:r>
          </a:p>
          <a:p>
            <a:pPr marL="457200" indent="-457200">
              <a:buFont typeface="Arial" panose="020B0604020202020204" pitchFamily="34" charset="0"/>
              <a:buChar char="•"/>
            </a:pPr>
            <a:r>
              <a:rPr lang="es-ES" sz="2800" dirty="0" err="1"/>
              <a:t>Validation-Questions</a:t>
            </a:r>
            <a:endParaRPr lang="es-ES" sz="2800" dirty="0"/>
          </a:p>
        </p:txBody>
      </p:sp>
    </p:spTree>
    <p:extLst>
      <p:ext uri="{BB962C8B-B14F-4D97-AF65-F5344CB8AC3E}">
        <p14:creationId xmlns:p14="http://schemas.microsoft.com/office/powerpoint/2010/main" val="1913925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28073" y="1456075"/>
            <a:ext cx="10469418" cy="2246769"/>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Estructura del repositorio: Empaquetados</a:t>
            </a:r>
          </a:p>
          <a:p>
            <a:pPr marL="457200" indent="-457200">
              <a:buFont typeface="Arial" panose="020B0604020202020204" pitchFamily="34" charset="0"/>
              <a:buChar char="•"/>
            </a:pPr>
            <a:endParaRPr lang="es-ES" sz="2800" dirty="0"/>
          </a:p>
          <a:p>
            <a:pPr marL="457200" indent="-457200">
              <a:buFont typeface="Arial" panose="020B0604020202020204" pitchFamily="34" charset="0"/>
              <a:buChar char="•"/>
            </a:pPr>
            <a:r>
              <a:rPr lang="es-ES" sz="2800" dirty="0" err="1"/>
              <a:t>Build</a:t>
            </a:r>
            <a:endParaRPr lang="es-ES" sz="2800" dirty="0"/>
          </a:p>
          <a:p>
            <a:pPr marL="457200" indent="-457200">
              <a:buFont typeface="Arial" panose="020B0604020202020204" pitchFamily="34" charset="0"/>
              <a:buChar char="•"/>
            </a:pPr>
            <a:r>
              <a:rPr lang="es-ES" sz="2800" dirty="0"/>
              <a:t>Docker </a:t>
            </a:r>
            <a:r>
              <a:rPr lang="es-ES" sz="2800" dirty="0" err="1"/>
              <a:t>Images</a:t>
            </a:r>
            <a:endParaRPr lang="es-ES" sz="2800" dirty="0"/>
          </a:p>
          <a:p>
            <a:pPr marL="457200" indent="-457200">
              <a:buFont typeface="Arial" panose="020B0604020202020204" pitchFamily="34" charset="0"/>
              <a:buChar char="•"/>
            </a:pPr>
            <a:r>
              <a:rPr lang="es-ES" sz="2800" dirty="0" err="1"/>
              <a:t>Libraries</a:t>
            </a:r>
            <a:endParaRPr lang="es-ES" sz="2800" dirty="0"/>
          </a:p>
        </p:txBody>
      </p:sp>
    </p:spTree>
    <p:extLst>
      <p:ext uri="{BB962C8B-B14F-4D97-AF65-F5344CB8AC3E}">
        <p14:creationId xmlns:p14="http://schemas.microsoft.com/office/powerpoint/2010/main" val="24121872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562758" y="3527471"/>
            <a:ext cx="11231135" cy="954107"/>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GitHub </a:t>
            </a:r>
            <a:r>
              <a:rPr lang="es-ES" sz="2800" dirty="0" err="1">
                <a:solidFill>
                  <a:srgbClr val="6494ED"/>
                </a:solidFill>
                <a:latin typeface="Hypatia Sans Pro" panose="020B0502020204020303" pitchFamily="34" charset="0"/>
                <a:ea typeface="+mj-ea"/>
                <a:cs typeface="+mj-cs"/>
              </a:rPr>
              <a:t>Actions</a:t>
            </a:r>
            <a:r>
              <a:rPr lang="es-ES" sz="2800" dirty="0">
                <a:solidFill>
                  <a:srgbClr val="6494ED"/>
                </a:solidFill>
                <a:latin typeface="Hypatia Sans Pro" panose="020B0502020204020303" pitchFamily="34" charset="0"/>
                <a:ea typeface="+mj-ea"/>
                <a:cs typeface="+mj-cs"/>
              </a:rPr>
              <a:t>, </a:t>
            </a:r>
            <a:r>
              <a:rPr lang="es-ES" sz="2800" dirty="0" err="1">
                <a:solidFill>
                  <a:srgbClr val="6494ED"/>
                </a:solidFill>
                <a:latin typeface="Hypatia Sans Pro" panose="020B0502020204020303" pitchFamily="34" charset="0"/>
                <a:ea typeface="+mj-ea"/>
                <a:cs typeface="+mj-cs"/>
              </a:rPr>
              <a:t>Codecov</a:t>
            </a:r>
            <a:r>
              <a:rPr lang="es-ES" sz="2800" dirty="0">
                <a:solidFill>
                  <a:srgbClr val="6494ED"/>
                </a:solidFill>
                <a:latin typeface="Hypatia Sans Pro" panose="020B0502020204020303" pitchFamily="34" charset="0"/>
                <a:ea typeface="+mj-ea"/>
                <a:cs typeface="+mj-cs"/>
              </a:rPr>
              <a:t> y SonarQube</a:t>
            </a:r>
          </a:p>
          <a:p>
            <a:pPr marL="457200" indent="-457200">
              <a:buFont typeface="Arial" panose="020B0604020202020204" pitchFamily="34" charset="0"/>
              <a:buChar char="•"/>
            </a:pPr>
            <a:endParaRPr lang="es-ES" sz="2800" dirty="0"/>
          </a:p>
        </p:txBody>
      </p:sp>
    </p:spTree>
    <p:extLst>
      <p:ext uri="{BB962C8B-B14F-4D97-AF65-F5344CB8AC3E}">
        <p14:creationId xmlns:p14="http://schemas.microsoft.com/office/powerpoint/2010/main" val="20731002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28072" y="1456075"/>
            <a:ext cx="7107257" cy="2246769"/>
          </a:xfrm>
          <a:prstGeom prst="rect">
            <a:avLst/>
          </a:prstGeom>
          <a:noFill/>
        </p:spPr>
        <p:txBody>
          <a:bodyPr wrap="square" rtlCol="0">
            <a:spAutoFit/>
          </a:bodyPr>
          <a:lstStyle/>
          <a:p>
            <a:r>
              <a:rPr lang="es-ES" sz="2800" dirty="0" err="1">
                <a:solidFill>
                  <a:srgbClr val="6494ED"/>
                </a:solidFill>
                <a:latin typeface="Hypatia Sans Pro" panose="020B0502020204020303" pitchFamily="34" charset="0"/>
                <a:ea typeface="+mj-ea"/>
                <a:cs typeface="+mj-cs"/>
              </a:rPr>
              <a:t>GitHub</a:t>
            </a:r>
            <a:r>
              <a:rPr lang="es-ES" sz="2800" dirty="0">
                <a:solidFill>
                  <a:srgbClr val="6494ED"/>
                </a:solidFill>
                <a:latin typeface="Hypatia Sans Pro" panose="020B0502020204020303" pitchFamily="34" charset="0"/>
                <a:ea typeface="+mj-ea"/>
                <a:cs typeface="+mj-cs"/>
              </a:rPr>
              <a:t> </a:t>
            </a:r>
            <a:r>
              <a:rPr lang="es-ES" sz="2800" dirty="0" err="1">
                <a:solidFill>
                  <a:srgbClr val="6494ED"/>
                </a:solidFill>
                <a:latin typeface="Hypatia Sans Pro" panose="020B0502020204020303" pitchFamily="34" charset="0"/>
                <a:ea typeface="+mj-ea"/>
                <a:cs typeface="+mj-cs"/>
              </a:rPr>
              <a:t>Actions</a:t>
            </a:r>
            <a:endParaRPr lang="es-ES" sz="2800" dirty="0">
              <a:solidFill>
                <a:srgbClr val="6494ED"/>
              </a:solidFill>
              <a:latin typeface="Hypatia Sans Pro" panose="020B0502020204020303" pitchFamily="34" charset="0"/>
              <a:ea typeface="+mj-ea"/>
              <a:cs typeface="+mj-cs"/>
            </a:endParaRPr>
          </a:p>
          <a:p>
            <a:r>
              <a:rPr lang="es-ES" sz="2800" dirty="0"/>
              <a:t>Sirve para automatizar tareas en un repositorio </a:t>
            </a:r>
            <a:r>
              <a:rPr lang="es-ES" sz="2800" dirty="0" err="1"/>
              <a:t>Git</a:t>
            </a:r>
            <a:r>
              <a:rPr lang="es-ES" sz="2800" dirty="0"/>
              <a:t>, por ejemplo cada vez que se hace una subida en una rama.</a:t>
            </a:r>
          </a:p>
          <a:p>
            <a:endParaRPr lang="es-ES" sz="2800" dirty="0">
              <a:solidFill>
                <a:srgbClr val="6494ED"/>
              </a:solidFill>
              <a:latin typeface="Hypatia Sans Pro" panose="020B0502020204020303" pitchFamily="34" charset="0"/>
              <a:ea typeface="+mj-ea"/>
              <a:cs typeface="+mj-cs"/>
            </a:endParaRPr>
          </a:p>
        </p:txBody>
      </p:sp>
      <p:pic>
        <p:nvPicPr>
          <p:cNvPr id="1028" name="Picture 4" descr="GitHub Actions · GitHu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2796" y="209241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717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00363" y="1459343"/>
            <a:ext cx="10084113" cy="3970318"/>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Partes de una </a:t>
            </a:r>
            <a:r>
              <a:rPr lang="es-ES" sz="2800" dirty="0" err="1">
                <a:solidFill>
                  <a:srgbClr val="6494ED"/>
                </a:solidFill>
                <a:latin typeface="Hypatia Sans Pro" panose="020B0502020204020303" pitchFamily="34" charset="0"/>
                <a:ea typeface="+mj-ea"/>
                <a:cs typeface="+mj-cs"/>
              </a:rPr>
              <a:t>GitHub</a:t>
            </a:r>
            <a:r>
              <a:rPr lang="es-ES" sz="2800" dirty="0">
                <a:solidFill>
                  <a:srgbClr val="6494ED"/>
                </a:solidFill>
                <a:latin typeface="Hypatia Sans Pro" panose="020B0502020204020303" pitchFamily="34" charset="0"/>
                <a:ea typeface="+mj-ea"/>
                <a:cs typeface="+mj-cs"/>
              </a:rPr>
              <a:t> </a:t>
            </a:r>
            <a:r>
              <a:rPr lang="es-ES" sz="2800" dirty="0" err="1">
                <a:solidFill>
                  <a:srgbClr val="6494ED"/>
                </a:solidFill>
                <a:latin typeface="Hypatia Sans Pro" panose="020B0502020204020303" pitchFamily="34" charset="0"/>
                <a:ea typeface="+mj-ea"/>
                <a:cs typeface="+mj-cs"/>
              </a:rPr>
              <a:t>Action</a:t>
            </a:r>
            <a:endParaRPr lang="es-ES" sz="2800" dirty="0">
              <a:solidFill>
                <a:srgbClr val="6494ED"/>
              </a:solidFill>
              <a:latin typeface="Hypatia Sans Pro" panose="020B0502020204020303" pitchFamily="34" charset="0"/>
              <a:ea typeface="+mj-ea"/>
              <a:cs typeface="+mj-cs"/>
            </a:endParaRPr>
          </a:p>
          <a:p>
            <a:pPr marL="457200" indent="-457200">
              <a:buFont typeface="Arial" pitchFamily="34" charset="0"/>
              <a:buChar char="•"/>
            </a:pPr>
            <a:r>
              <a:rPr lang="es-ES" sz="2800" b="1" dirty="0" err="1"/>
              <a:t>Runner</a:t>
            </a:r>
            <a:r>
              <a:rPr lang="es-ES" sz="2800" b="1" dirty="0"/>
              <a:t>: </a:t>
            </a:r>
            <a:r>
              <a:rPr lang="es-ES" sz="2800" dirty="0"/>
              <a:t>Es un servidor en el que está instalada la acción de </a:t>
            </a:r>
            <a:r>
              <a:rPr lang="es-ES" sz="2800" dirty="0" err="1"/>
              <a:t>GitHub</a:t>
            </a:r>
            <a:r>
              <a:rPr lang="es-ES" sz="2800" dirty="0"/>
              <a:t>, este </a:t>
            </a:r>
            <a:r>
              <a:rPr lang="es-ES" sz="2800" dirty="0" err="1"/>
              <a:t>runner</a:t>
            </a:r>
            <a:r>
              <a:rPr lang="es-ES" sz="2800" dirty="0"/>
              <a:t> ejecuta la acción y muestra el progreso</a:t>
            </a:r>
            <a:endParaRPr lang="es-ES" sz="2800" b="1" dirty="0"/>
          </a:p>
          <a:p>
            <a:pPr marL="457200" indent="-457200">
              <a:buFont typeface="Arial" pitchFamily="34" charset="0"/>
              <a:buChar char="•"/>
            </a:pPr>
            <a:r>
              <a:rPr lang="es-ES" sz="2800" b="1" dirty="0" err="1"/>
              <a:t>Event</a:t>
            </a:r>
            <a:r>
              <a:rPr lang="es-ES" sz="2800" dirty="0"/>
              <a:t>: evento que desencadena la ejecución de la acción. </a:t>
            </a:r>
            <a:r>
              <a:rPr lang="es-ES" sz="2800" dirty="0" err="1"/>
              <a:t>Ej</a:t>
            </a:r>
            <a:r>
              <a:rPr lang="es-ES" sz="2800" dirty="0"/>
              <a:t>: hacer un </a:t>
            </a:r>
            <a:r>
              <a:rPr lang="es-ES" sz="2800" dirty="0" err="1"/>
              <a:t>commit</a:t>
            </a:r>
            <a:r>
              <a:rPr lang="es-ES" sz="2800" dirty="0"/>
              <a:t> en la rama master.</a:t>
            </a:r>
            <a:endParaRPr lang="es-ES" sz="2800" dirty="0">
              <a:solidFill>
                <a:srgbClr val="6494ED"/>
              </a:solidFill>
              <a:latin typeface="Hypatia Sans Pro" panose="020B0502020204020303" pitchFamily="34" charset="0"/>
              <a:ea typeface="+mj-ea"/>
              <a:cs typeface="+mj-cs"/>
            </a:endParaRPr>
          </a:p>
          <a:p>
            <a:pPr marL="457200" indent="-457200">
              <a:buFont typeface="Arial" pitchFamily="34" charset="0"/>
              <a:buChar char="•"/>
            </a:pPr>
            <a:r>
              <a:rPr lang="es-ES" sz="2800" b="1" dirty="0"/>
              <a:t>Jobs</a:t>
            </a:r>
            <a:r>
              <a:rPr lang="es-ES" sz="2800" dirty="0"/>
              <a:t>: un conjunto de pasos que se ejecutan en el mismo </a:t>
            </a:r>
            <a:r>
              <a:rPr lang="es-ES" sz="2800" dirty="0" err="1"/>
              <a:t>runner</a:t>
            </a:r>
            <a:r>
              <a:rPr lang="es-ES" sz="2800" dirty="0"/>
              <a:t>.</a:t>
            </a:r>
          </a:p>
          <a:p>
            <a:pPr marL="457200" indent="-457200">
              <a:buFont typeface="Arial" pitchFamily="34" charset="0"/>
              <a:buChar char="•"/>
            </a:pPr>
            <a:r>
              <a:rPr lang="es-ES" sz="2800" b="1" dirty="0" err="1"/>
              <a:t>Steps</a:t>
            </a:r>
            <a:r>
              <a:rPr lang="es-ES" sz="2800" b="1" dirty="0"/>
              <a:t>:</a:t>
            </a:r>
            <a:r>
              <a:rPr lang="es-ES" sz="2800" dirty="0"/>
              <a:t> Es una tarea individual que puede ejecutar comandos. Entre estos pasos se puede compartir datos ya que se ejecutan en el mismo </a:t>
            </a:r>
            <a:r>
              <a:rPr lang="es-ES" sz="2800" dirty="0" err="1"/>
              <a:t>runner</a:t>
            </a:r>
            <a:r>
              <a:rPr lang="es-ES" sz="2800" dirty="0"/>
              <a:t>.</a:t>
            </a:r>
            <a:endParaRPr lang="es-ES" sz="2800" b="1" dirty="0"/>
          </a:p>
        </p:txBody>
      </p:sp>
    </p:spTree>
    <p:extLst>
      <p:ext uri="{BB962C8B-B14F-4D97-AF65-F5344CB8AC3E}">
        <p14:creationId xmlns:p14="http://schemas.microsoft.com/office/powerpoint/2010/main" val="9371664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00364" y="1459343"/>
            <a:ext cx="5326550" cy="5262979"/>
          </a:xfrm>
          <a:prstGeom prst="rect">
            <a:avLst/>
          </a:prstGeom>
          <a:noFill/>
        </p:spPr>
        <p:txBody>
          <a:bodyPr wrap="square" rtlCol="0">
            <a:spAutoFit/>
          </a:bodyPr>
          <a:lstStyle/>
          <a:p>
            <a:r>
              <a:rPr lang="es-ES" sz="2800" dirty="0">
                <a:solidFill>
                  <a:srgbClr val="6494ED"/>
                </a:solidFill>
                <a:latin typeface="Hypatia Sans Pro" panose="020B0502020204020303" pitchFamily="34" charset="0"/>
              </a:rPr>
              <a:t>Partes de una </a:t>
            </a:r>
            <a:r>
              <a:rPr lang="es-ES" sz="2800" dirty="0" err="1">
                <a:solidFill>
                  <a:srgbClr val="6494ED"/>
                </a:solidFill>
                <a:latin typeface="Hypatia Sans Pro" panose="020B0502020204020303" pitchFamily="34" charset="0"/>
              </a:rPr>
              <a:t>GitHub</a:t>
            </a:r>
            <a:r>
              <a:rPr lang="es-ES" sz="2800" dirty="0">
                <a:solidFill>
                  <a:srgbClr val="6494ED"/>
                </a:solidFill>
                <a:latin typeface="Hypatia Sans Pro" panose="020B0502020204020303" pitchFamily="34" charset="0"/>
              </a:rPr>
              <a:t> </a:t>
            </a:r>
            <a:r>
              <a:rPr lang="es-ES" sz="2800" dirty="0" err="1">
                <a:solidFill>
                  <a:srgbClr val="6494ED"/>
                </a:solidFill>
                <a:latin typeface="Hypatia Sans Pro" panose="020B0502020204020303" pitchFamily="34" charset="0"/>
              </a:rPr>
              <a:t>Action</a:t>
            </a:r>
            <a:endParaRPr lang="es-ES" sz="2800" dirty="0">
              <a:solidFill>
                <a:srgbClr val="6494ED"/>
              </a:solidFill>
              <a:latin typeface="Hypatia Sans Pro" panose="020B0502020204020303" pitchFamily="34" charset="0"/>
            </a:endParaRPr>
          </a:p>
          <a:p>
            <a:endParaRPr lang="es-ES" sz="2800" dirty="0"/>
          </a:p>
          <a:p>
            <a:pPr marL="457200" indent="-457200">
              <a:buFont typeface="Arial" pitchFamily="34" charset="0"/>
              <a:buChar char="•"/>
            </a:pPr>
            <a:r>
              <a:rPr lang="es-ES" sz="2800" b="1" dirty="0" err="1"/>
              <a:t>Event</a:t>
            </a:r>
            <a:r>
              <a:rPr lang="es-ES" sz="2800" dirty="0"/>
              <a:t>.</a:t>
            </a:r>
          </a:p>
          <a:p>
            <a:endParaRPr lang="es-ES" sz="2800" dirty="0"/>
          </a:p>
          <a:p>
            <a:endParaRPr lang="es-ES" sz="2800" dirty="0"/>
          </a:p>
          <a:p>
            <a:endParaRPr lang="es-ES" sz="2800" dirty="0"/>
          </a:p>
          <a:p>
            <a:pPr marL="457200" indent="-457200">
              <a:buFont typeface="Arial" pitchFamily="34" charset="0"/>
              <a:buChar char="•"/>
            </a:pPr>
            <a:r>
              <a:rPr lang="es-ES" sz="2800" b="1" dirty="0"/>
              <a:t>Jobs</a:t>
            </a:r>
            <a:r>
              <a:rPr lang="es-ES" sz="2800" dirty="0"/>
              <a:t>.</a:t>
            </a:r>
          </a:p>
          <a:p>
            <a:endParaRPr lang="es-ES" sz="2800" dirty="0"/>
          </a:p>
          <a:p>
            <a:endParaRPr lang="es-ES" sz="2800" dirty="0"/>
          </a:p>
          <a:p>
            <a:endParaRPr lang="es-ES" sz="2800" dirty="0"/>
          </a:p>
          <a:p>
            <a:pPr marL="457200" indent="-457200">
              <a:buFont typeface="Arial" pitchFamily="34" charset="0"/>
              <a:buChar char="•"/>
            </a:pPr>
            <a:r>
              <a:rPr lang="es-ES" sz="2800" b="1" dirty="0" err="1"/>
              <a:t>Steps</a:t>
            </a:r>
            <a:r>
              <a:rPr lang="es-ES" sz="2800" dirty="0"/>
              <a:t>.</a:t>
            </a:r>
          </a:p>
          <a:p>
            <a:endParaRPr lang="es-ES" sz="2800" dirty="0">
              <a:solidFill>
                <a:srgbClr val="6494ED"/>
              </a:solidFill>
              <a:latin typeface="Hypatia Sans Pro" panose="020B0502020204020303" pitchFamily="34" charset="0"/>
              <a:ea typeface="+mj-ea"/>
              <a:cs typeface="+mj-cs"/>
            </a:endParaRPr>
          </a:p>
        </p:txBody>
      </p:sp>
      <p:pic>
        <p:nvPicPr>
          <p:cNvPr id="2050" name="Picture 2"/>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366" b="98718" l="0" r="89967">
                        <a14:foregroundMark x1="2508" y1="1648" x2="32441" y2="1648"/>
                        <a14:foregroundMark x1="1338" y1="2381" x2="35619" y2="97070"/>
                        <a14:foregroundMark x1="60201" y1="94872" x2="7692" y2="2930"/>
                        <a14:foregroundMark x1="30100" y1="2564" x2="72074" y2="89011"/>
                        <a14:foregroundMark x1="85953" y1="96154" x2="85953" y2="85897"/>
                        <a14:foregroundMark x1="85953" y1="85897" x2="69398" y2="85897"/>
                        <a14:foregroundMark x1="72074" y1="85714" x2="71906" y2="78388"/>
                        <a14:foregroundMark x1="71906" y1="78755" x2="37793" y2="79304"/>
                        <a14:foregroundMark x1="37793" y1="79304" x2="37124" y2="63187"/>
                        <a14:foregroundMark x1="41137" y1="61355" x2="38796" y2="366"/>
                        <a14:foregroundMark x1="24916" y1="12271" x2="24916" y2="12271"/>
                        <a14:foregroundMark x1="3177" y1="23810" x2="3177" y2="23810"/>
                        <a14:foregroundMark x1="23411" y1="32418" x2="23411" y2="32418"/>
                        <a14:foregroundMark x1="3010" y1="28571" x2="3010" y2="28571"/>
                        <a14:foregroundMark x1="2341" y1="58059" x2="2341" y2="58059"/>
                        <a14:foregroundMark x1="4013" y1="94139" x2="4013" y2="94139"/>
                        <a14:foregroundMark x1="32609" y1="55311" x2="32609" y2="55311"/>
                        <a14:foregroundMark x1="30769" y1="26007" x2="30769" y2="26007"/>
                        <a14:foregroundMark x1="18227" y1="4762" x2="16890" y2="5311"/>
                        <a14:foregroundMark x1="1003" y1="15934" x2="1003" y2="15934"/>
                        <a14:foregroundMark x1="5518" y1="27839" x2="5518" y2="27839"/>
                        <a14:foregroundMark x1="7358" y1="55495" x2="7358" y2="55495"/>
                        <a14:foregroundMark x1="6689" y1="66300" x2="6689" y2="66300"/>
                        <a14:foregroundMark x1="3344" y1="70513" x2="3344" y2="70513"/>
                        <a14:foregroundMark x1="2676" y1="78938" x2="2676" y2="78938"/>
                        <a14:foregroundMark x1="41639" y1="90476" x2="41639" y2="90476"/>
                        <a14:foregroundMark x1="58361" y1="95238" x2="58361" y2="95238"/>
                        <a14:foregroundMark x1="56020" y1="97436" x2="56020" y2="97436"/>
                        <a14:foregroundMark x1="85786" y1="96337" x2="48328" y2="98168"/>
                        <a14:foregroundMark x1="48328" y1="97619" x2="167" y2="98168"/>
                        <a14:foregroundMark x1="5518" y1="96520" x2="3846" y2="8974"/>
                        <a14:foregroundMark x1="15385" y1="96886" x2="17391" y2="58791"/>
                        <a14:foregroundMark x1="25920" y1="95971" x2="23579" y2="75458"/>
                        <a14:foregroundMark x1="32274" y1="85531" x2="52676" y2="87179"/>
                        <a14:foregroundMark x1="48829" y1="97985" x2="49164" y2="94505"/>
                        <a14:foregroundMark x1="49498" y1="94689" x2="85619" y2="95421"/>
                        <a14:backgroundMark x1="53679" y1="96886" x2="53679" y2="96886"/>
                        <a14:backgroundMark x1="56689" y1="96520" x2="56689" y2="96520"/>
                        <a14:backgroundMark x1="60535" y1="96520" x2="60535" y2="96520"/>
                        <a14:backgroundMark x1="64883" y1="96154" x2="64883" y2="96154"/>
                        <a14:backgroundMark x1="70401" y1="95971" x2="70401" y2="95971"/>
                        <a14:backgroundMark x1="73746" y1="95971" x2="73746" y2="95971"/>
                        <a14:backgroundMark x1="76254" y1="95971" x2="76254" y2="95971"/>
                        <a14:backgroundMark x1="78428" y1="96154" x2="78428" y2="96154"/>
                        <a14:backgroundMark x1="79766" y1="96154" x2="79766" y2="96154"/>
                        <a14:backgroundMark x1="80435" y1="96154" x2="80435" y2="96154"/>
                        <a14:backgroundMark x1="81605" y1="96154" x2="81605" y2="96154"/>
                        <a14:backgroundMark x1="83110" y1="97436" x2="83110" y2="97436"/>
                        <a14:backgroundMark x1="77258" y1="97619" x2="77258" y2="97619"/>
                        <a14:backgroundMark x1="76589" y1="97619" x2="50669" y2="98168"/>
                        <a14:backgroundMark x1="51505" y1="96337" x2="79599" y2="95971"/>
                      </a14:backgroundRemoval>
                    </a14:imgEffect>
                  </a14:imgLayer>
                </a14:imgProps>
              </a:ext>
              <a:ext uri="{28A0092B-C50C-407E-A947-70E740481C1C}">
                <a14:useLocalDpi xmlns:a14="http://schemas.microsoft.com/office/drawing/2010/main" val="0"/>
              </a:ext>
            </a:extLst>
          </a:blip>
          <a:srcRect/>
          <a:stretch>
            <a:fillRect/>
          </a:stretch>
        </p:blipFill>
        <p:spPr bwMode="auto">
          <a:xfrm>
            <a:off x="5926914" y="1517008"/>
            <a:ext cx="5695950"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3 Conector recto de flecha"/>
          <p:cNvCxnSpPr/>
          <p:nvPr/>
        </p:nvCxnSpPr>
        <p:spPr>
          <a:xfrm flipV="1">
            <a:off x="2150076" y="2393092"/>
            <a:ext cx="3674075" cy="19359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5" name="4 Abrir corchete"/>
          <p:cNvSpPr/>
          <p:nvPr/>
        </p:nvSpPr>
        <p:spPr>
          <a:xfrm>
            <a:off x="5824151" y="1853514"/>
            <a:ext cx="238898" cy="1079156"/>
          </a:xfrm>
          <a:prstGeom prst="leftBracket">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5" name="14 Abrir corchete"/>
          <p:cNvSpPr/>
          <p:nvPr/>
        </p:nvSpPr>
        <p:spPr>
          <a:xfrm>
            <a:off x="4922108" y="3038176"/>
            <a:ext cx="2187146" cy="3749801"/>
          </a:xfrm>
          <a:prstGeom prst="leftBracket">
            <a:avLst/>
          </a:prstGeom>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s-ES"/>
          </a:p>
        </p:txBody>
      </p:sp>
      <p:cxnSp>
        <p:nvCxnSpPr>
          <p:cNvPr id="18" name="17 Conector recto de flecha"/>
          <p:cNvCxnSpPr/>
          <p:nvPr/>
        </p:nvCxnSpPr>
        <p:spPr>
          <a:xfrm flipV="1">
            <a:off x="1865870" y="4187627"/>
            <a:ext cx="3056238" cy="9679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18 Conector recto de flecha"/>
          <p:cNvCxnSpPr/>
          <p:nvPr/>
        </p:nvCxnSpPr>
        <p:spPr>
          <a:xfrm flipV="1">
            <a:off x="2067697" y="5692346"/>
            <a:ext cx="3517557" cy="293191"/>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20" name="19 Abrir corchete"/>
          <p:cNvSpPr/>
          <p:nvPr/>
        </p:nvSpPr>
        <p:spPr>
          <a:xfrm>
            <a:off x="5585254" y="3962399"/>
            <a:ext cx="1676400" cy="2677297"/>
          </a:xfrm>
          <a:prstGeom prst="leftBracket">
            <a:avLst/>
          </a:prstGeom>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es-ES"/>
          </a:p>
        </p:txBody>
      </p:sp>
      <p:sp>
        <p:nvSpPr>
          <p:cNvPr id="21" name="20 Abrir corchete"/>
          <p:cNvSpPr/>
          <p:nvPr/>
        </p:nvSpPr>
        <p:spPr>
          <a:xfrm>
            <a:off x="6083643" y="4350844"/>
            <a:ext cx="589005" cy="764854"/>
          </a:xfrm>
          <a:prstGeom prst="leftBracket">
            <a:avLst/>
          </a:prstGeom>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s-ES"/>
          </a:p>
        </p:txBody>
      </p:sp>
      <p:sp>
        <p:nvSpPr>
          <p:cNvPr id="22" name="21 Abrir corchete"/>
          <p:cNvSpPr/>
          <p:nvPr/>
        </p:nvSpPr>
        <p:spPr>
          <a:xfrm>
            <a:off x="6015681" y="5115698"/>
            <a:ext cx="589005" cy="764854"/>
          </a:xfrm>
          <a:prstGeom prst="leftBracket">
            <a:avLst/>
          </a:prstGeom>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s-ES"/>
          </a:p>
        </p:txBody>
      </p:sp>
      <p:sp>
        <p:nvSpPr>
          <p:cNvPr id="23" name="22 Abrir corchete"/>
          <p:cNvSpPr/>
          <p:nvPr/>
        </p:nvSpPr>
        <p:spPr>
          <a:xfrm>
            <a:off x="5943600" y="5880552"/>
            <a:ext cx="589005" cy="764854"/>
          </a:xfrm>
          <a:prstGeom prst="leftBracket">
            <a:avLst/>
          </a:prstGeom>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41636229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00363" y="1459343"/>
            <a:ext cx="10084113" cy="1815882"/>
          </a:xfrm>
          <a:prstGeom prst="rect">
            <a:avLst/>
          </a:prstGeom>
          <a:noFill/>
        </p:spPr>
        <p:txBody>
          <a:bodyPr wrap="square" rtlCol="0">
            <a:spAutoFit/>
          </a:bodyPr>
          <a:lstStyle/>
          <a:p>
            <a:r>
              <a:rPr lang="es-ES" sz="2800" dirty="0" err="1">
                <a:solidFill>
                  <a:srgbClr val="6494ED"/>
                </a:solidFill>
                <a:latin typeface="Hypatia Sans Pro" panose="020B0502020204020303" pitchFamily="34" charset="0"/>
                <a:ea typeface="+mj-ea"/>
                <a:cs typeface="+mj-cs"/>
              </a:rPr>
              <a:t>Actions</a:t>
            </a:r>
            <a:r>
              <a:rPr lang="es-ES" sz="2800" dirty="0">
                <a:solidFill>
                  <a:srgbClr val="6494ED"/>
                </a:solidFill>
                <a:latin typeface="Hypatia Sans Pro" panose="020B0502020204020303" pitchFamily="34" charset="0"/>
                <a:ea typeface="+mj-ea"/>
                <a:cs typeface="+mj-cs"/>
              </a:rPr>
              <a:t> en el proyecto ASIO - </a:t>
            </a:r>
            <a:r>
              <a:rPr lang="es-ES" sz="2800" dirty="0" err="1">
                <a:solidFill>
                  <a:srgbClr val="6494ED"/>
                </a:solidFill>
                <a:latin typeface="Hypatia Sans Pro" panose="020B0502020204020303" pitchFamily="34" charset="0"/>
                <a:ea typeface="+mj-ea"/>
                <a:cs typeface="+mj-cs"/>
              </a:rPr>
              <a:t>Build</a:t>
            </a:r>
            <a:r>
              <a:rPr lang="es-ES" sz="2800" dirty="0">
                <a:solidFill>
                  <a:srgbClr val="6494ED"/>
                </a:solidFill>
                <a:latin typeface="Hypatia Sans Pro" panose="020B0502020204020303" pitchFamily="34" charset="0"/>
                <a:ea typeface="+mj-ea"/>
                <a:cs typeface="+mj-cs"/>
              </a:rPr>
              <a:t> and test</a:t>
            </a:r>
          </a:p>
          <a:p>
            <a:pPr marL="457200" indent="-457200">
              <a:buFont typeface="Arial" pitchFamily="34" charset="0"/>
              <a:buChar char="•"/>
            </a:pPr>
            <a:r>
              <a:rPr lang="es-ES" sz="2800" dirty="0"/>
              <a:t>Con estas acciones lo que hacemos es compilar el proyecto configurado en la </a:t>
            </a:r>
            <a:r>
              <a:rPr lang="es-ES" sz="2800" dirty="0" err="1"/>
              <a:t>action</a:t>
            </a:r>
            <a:r>
              <a:rPr lang="es-ES" sz="2800" dirty="0"/>
              <a:t> y ejecutar los test realizados en el proyecto para posteriormente mandar los resultados a </a:t>
            </a:r>
            <a:r>
              <a:rPr lang="es-ES" sz="2800" dirty="0" err="1"/>
              <a:t>codecov</a:t>
            </a:r>
            <a:r>
              <a:rPr lang="es-ES" sz="2800" dirty="0"/>
              <a:t>.</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5719" y="3275225"/>
            <a:ext cx="8071278" cy="303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512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00363" y="1459343"/>
            <a:ext cx="5619205" cy="3539430"/>
          </a:xfrm>
          <a:prstGeom prst="rect">
            <a:avLst/>
          </a:prstGeom>
          <a:noFill/>
        </p:spPr>
        <p:txBody>
          <a:bodyPr wrap="square" rtlCol="0">
            <a:spAutoFit/>
          </a:bodyPr>
          <a:lstStyle/>
          <a:p>
            <a:r>
              <a:rPr lang="es-ES" sz="2800" dirty="0" err="1">
                <a:solidFill>
                  <a:srgbClr val="6494ED"/>
                </a:solidFill>
                <a:latin typeface="Hypatia Sans Pro" panose="020B0502020204020303" pitchFamily="34" charset="0"/>
                <a:ea typeface="+mj-ea"/>
                <a:cs typeface="+mj-cs"/>
              </a:rPr>
              <a:t>Actions</a:t>
            </a:r>
            <a:r>
              <a:rPr lang="es-ES" sz="2800" dirty="0">
                <a:solidFill>
                  <a:srgbClr val="6494ED"/>
                </a:solidFill>
                <a:latin typeface="Hypatia Sans Pro" panose="020B0502020204020303" pitchFamily="34" charset="0"/>
                <a:ea typeface="+mj-ea"/>
                <a:cs typeface="+mj-cs"/>
              </a:rPr>
              <a:t> en el proyecto ASIO - Sonar</a:t>
            </a:r>
          </a:p>
          <a:p>
            <a:pPr marL="457200" indent="-457200">
              <a:buFont typeface="Arial" pitchFamily="34" charset="0"/>
              <a:buChar char="•"/>
            </a:pPr>
            <a:r>
              <a:rPr lang="es-ES" sz="2800" dirty="0"/>
              <a:t>Con estas acciones subimos a </a:t>
            </a:r>
            <a:r>
              <a:rPr lang="es-ES" sz="2800" dirty="0" err="1"/>
              <a:t>sonarcloud</a:t>
            </a:r>
            <a:r>
              <a:rPr lang="es-ES" sz="2800" dirty="0"/>
              <a:t> un análisis del código de los proyectos. </a:t>
            </a:r>
          </a:p>
          <a:p>
            <a:pPr marL="457200" indent="-457200">
              <a:buFont typeface="Arial" pitchFamily="34" charset="0"/>
              <a:buChar char="•"/>
            </a:pPr>
            <a:r>
              <a:rPr lang="es-ES" sz="2800" dirty="0"/>
              <a:t>Para ello hay que configurar un </a:t>
            </a:r>
            <a:r>
              <a:rPr lang="es-ES" sz="2800" dirty="0" err="1"/>
              <a:t>secret</a:t>
            </a:r>
            <a:r>
              <a:rPr lang="es-ES" sz="2800" dirty="0"/>
              <a:t> por cada proyecto, el </a:t>
            </a:r>
            <a:r>
              <a:rPr lang="es-ES" sz="2800" dirty="0" err="1"/>
              <a:t>secret</a:t>
            </a:r>
            <a:r>
              <a:rPr lang="es-ES" sz="2800" dirty="0"/>
              <a:t> nos lo da el propio sonar</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5109" y="1691781"/>
            <a:ext cx="5784757" cy="3769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8177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26BF1-4BC5-4D5F-A496-7427D6B1B6A3}"/>
              </a:ext>
            </a:extLst>
          </p:cNvPr>
          <p:cNvSpPr>
            <a:spLocks noGrp="1"/>
          </p:cNvSpPr>
          <p:nvPr>
            <p:ph type="ctrTitle"/>
          </p:nvPr>
        </p:nvSpPr>
        <p:spPr/>
        <p:txBody>
          <a:bodyPr/>
          <a:lstStyle/>
          <a:p>
            <a:r>
              <a:rPr lang="es-ES" dirty="0"/>
              <a:t>¡Gracias!</a:t>
            </a:r>
          </a:p>
        </p:txBody>
      </p:sp>
    </p:spTree>
    <p:extLst>
      <p:ext uri="{BB962C8B-B14F-4D97-AF65-F5344CB8AC3E}">
        <p14:creationId xmlns:p14="http://schemas.microsoft.com/office/powerpoint/2010/main" val="3909013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28072" y="1456075"/>
            <a:ext cx="10494017" cy="5693866"/>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Requisitos funcionales</a:t>
            </a:r>
          </a:p>
          <a:p>
            <a:pPr marL="457200" indent="-457200">
              <a:buFont typeface="Arial" panose="020B0604020202020204" pitchFamily="34" charset="0"/>
              <a:buChar char="•"/>
            </a:pPr>
            <a:endParaRPr lang="es-ES" sz="2800" dirty="0"/>
          </a:p>
          <a:p>
            <a:pPr marL="457200" indent="-457200">
              <a:buFont typeface="Arial" panose="020B0604020202020204" pitchFamily="34" charset="0"/>
              <a:buChar char="•"/>
            </a:pPr>
            <a:r>
              <a:rPr lang="es-ES" sz="2800" dirty="0"/>
              <a:t>Crear un grafo de conocimiento para los proyectos de investigación que se realizan en las universidades pertenecientes a la CRUE</a:t>
            </a:r>
          </a:p>
          <a:p>
            <a:pPr marL="457200" indent="-457200">
              <a:buFont typeface="Arial" panose="020B0604020202020204" pitchFamily="34" charset="0"/>
              <a:buChar char="•"/>
            </a:pPr>
            <a:r>
              <a:rPr lang="es-ES" sz="2800" dirty="0"/>
              <a:t>Identificar unívocamente a cada entidad, sin generar duplicidades</a:t>
            </a:r>
          </a:p>
          <a:p>
            <a:pPr marL="457200" indent="-457200">
              <a:buFont typeface="Arial" panose="020B0604020202020204" pitchFamily="34" charset="0"/>
              <a:buChar char="•"/>
            </a:pPr>
            <a:r>
              <a:rPr lang="es-ES" sz="2800" dirty="0"/>
              <a:t>Tener un sistema de descubrimiento y reconciliación de entidades</a:t>
            </a:r>
          </a:p>
          <a:p>
            <a:pPr marL="457200" indent="-457200">
              <a:buFont typeface="Arial" panose="020B0604020202020204" pitchFamily="34" charset="0"/>
              <a:buChar char="•"/>
            </a:pPr>
            <a:r>
              <a:rPr lang="es-ES" sz="2800" dirty="0"/>
              <a:t>Crear un sistema automatizado de integración de nuevas fuentes de datos, basado en OAI-PMH</a:t>
            </a:r>
          </a:p>
          <a:p>
            <a:pPr marL="457200" indent="-457200">
              <a:buFont typeface="Arial" panose="020B0604020202020204" pitchFamily="34" charset="0"/>
              <a:buChar char="•"/>
            </a:pPr>
            <a:r>
              <a:rPr lang="es-ES" sz="2800" dirty="0"/>
              <a:t>Ofrecer un interfaz Web que permita a los usuarios navegar por el grafo de conocimiento (Linked Data Server)</a:t>
            </a:r>
          </a:p>
          <a:p>
            <a:pPr marL="457200" indent="-457200">
              <a:buFont typeface="Arial" panose="020B0604020202020204" pitchFamily="34" charset="0"/>
              <a:buChar char="•"/>
            </a:pPr>
            <a:r>
              <a:rPr lang="es-ES" sz="2800" dirty="0"/>
              <a:t>Crear un interfaz Web que permita administrar todas las funcionalidades desarrolladas</a:t>
            </a:r>
          </a:p>
          <a:p>
            <a:endParaRPr lang="es-ES" sz="2800" dirty="0">
              <a:solidFill>
                <a:srgbClr val="6494ED"/>
              </a:solidFill>
              <a:latin typeface="Hypatia Sans Pro" panose="020B0502020204020303" pitchFamily="34" charset="0"/>
              <a:ea typeface="+mj-ea"/>
              <a:cs typeface="+mj-cs"/>
            </a:endParaRPr>
          </a:p>
        </p:txBody>
      </p:sp>
    </p:spTree>
    <p:extLst>
      <p:ext uri="{BB962C8B-B14F-4D97-AF65-F5344CB8AC3E}">
        <p14:creationId xmlns:p14="http://schemas.microsoft.com/office/powerpoint/2010/main" val="2515187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28072" y="1456075"/>
            <a:ext cx="10494017" cy="5693866"/>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Requisitos funcionales</a:t>
            </a:r>
          </a:p>
          <a:p>
            <a:pPr marL="457200" indent="-457200">
              <a:buFont typeface="Arial" panose="020B0604020202020204" pitchFamily="34" charset="0"/>
              <a:buChar char="•"/>
            </a:pPr>
            <a:endParaRPr lang="es-ES" sz="2800" dirty="0"/>
          </a:p>
          <a:p>
            <a:pPr marL="457200" indent="-457200">
              <a:buFont typeface="Arial" panose="020B0604020202020204" pitchFamily="34" charset="0"/>
              <a:buChar char="•"/>
            </a:pPr>
            <a:r>
              <a:rPr lang="es-ES" sz="2800" dirty="0"/>
              <a:t>Crear un </a:t>
            </a:r>
            <a:r>
              <a:rPr lang="es-ES" sz="2800" dirty="0" err="1"/>
              <a:t>benchmark</a:t>
            </a:r>
            <a:r>
              <a:rPr lang="es-ES" sz="2800" dirty="0"/>
              <a:t> de bases de datos RDF (RDF </a:t>
            </a:r>
            <a:r>
              <a:rPr lang="es-ES" sz="2800" dirty="0" err="1"/>
              <a:t>Stores</a:t>
            </a:r>
            <a:r>
              <a:rPr lang="es-ES" sz="2800" dirty="0"/>
              <a:t>), que permita establecer a cada universidad sus propios criterios para decidir que RDF Store elegir</a:t>
            </a:r>
          </a:p>
          <a:p>
            <a:pPr marL="457200" indent="-457200">
              <a:buFont typeface="Arial" panose="020B0604020202020204" pitchFamily="34" charset="0"/>
              <a:buChar char="•"/>
            </a:pPr>
            <a:r>
              <a:rPr lang="es-ES" sz="2800" dirty="0"/>
              <a:t>Por lo tanto, el sistema debe ser totalmente agnóstico del sistema RDF que se use. </a:t>
            </a:r>
          </a:p>
          <a:p>
            <a:pPr marL="457200" indent="-457200">
              <a:buFont typeface="Arial" panose="020B0604020202020204" pitchFamily="34" charset="0"/>
              <a:buChar char="•"/>
            </a:pPr>
            <a:r>
              <a:rPr lang="es-ES" sz="2800" dirty="0"/>
              <a:t>Crear una interfaz por la cuál se puedan añadir nuevas páginas de manera dinámica, consultando cualquiera de los API del ASIO</a:t>
            </a:r>
          </a:p>
          <a:p>
            <a:pPr marL="457200" indent="-457200">
              <a:buFont typeface="Arial" panose="020B0604020202020204" pitchFamily="34" charset="0"/>
              <a:buChar char="•"/>
            </a:pPr>
            <a:r>
              <a:rPr lang="es-ES" sz="2800" dirty="0"/>
              <a:t>Generar una carga inicial, con los datos de la Universidad de Murcia</a:t>
            </a:r>
          </a:p>
          <a:p>
            <a:pPr marL="457200" indent="-457200">
              <a:buFont typeface="Arial" panose="020B0604020202020204" pitchFamily="34" charset="0"/>
              <a:buChar char="•"/>
            </a:pPr>
            <a:r>
              <a:rPr lang="es-ES" sz="2800" dirty="0"/>
              <a:t>Crear un sistema de validación de entidades, que verifique que éstas siempre cumplen la ontología ROH.</a:t>
            </a:r>
          </a:p>
          <a:p>
            <a:endParaRPr lang="es-ES" sz="2800" dirty="0">
              <a:solidFill>
                <a:srgbClr val="6494ED"/>
              </a:solidFill>
              <a:latin typeface="Hypatia Sans Pro" panose="020B0502020204020303" pitchFamily="34" charset="0"/>
              <a:ea typeface="+mj-ea"/>
              <a:cs typeface="+mj-cs"/>
            </a:endParaRPr>
          </a:p>
        </p:txBody>
      </p:sp>
    </p:spTree>
    <p:extLst>
      <p:ext uri="{BB962C8B-B14F-4D97-AF65-F5344CB8AC3E}">
        <p14:creationId xmlns:p14="http://schemas.microsoft.com/office/powerpoint/2010/main" val="111322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28072" y="1456075"/>
            <a:ext cx="5016948" cy="3539430"/>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Definiciones: Ontología</a:t>
            </a:r>
          </a:p>
          <a:p>
            <a:pPr marL="457200" indent="-457200">
              <a:buFont typeface="Arial" panose="020B0604020202020204" pitchFamily="34" charset="0"/>
              <a:buChar char="•"/>
            </a:pPr>
            <a:endParaRPr lang="es-ES" sz="2800" dirty="0"/>
          </a:p>
          <a:p>
            <a:pPr marL="457200" indent="-457200">
              <a:buFont typeface="Arial" panose="020B0604020202020204" pitchFamily="34" charset="0"/>
              <a:buChar char="•"/>
            </a:pPr>
            <a:r>
              <a:rPr lang="es-ES" sz="2800" dirty="0"/>
              <a:t>Descripción formal sobre un modelo de dominio concreto. En este caso, Investigadores, proyectos de investigación, etc. </a:t>
            </a:r>
          </a:p>
          <a:p>
            <a:endParaRPr lang="es-ES" sz="2800" dirty="0">
              <a:solidFill>
                <a:srgbClr val="6494ED"/>
              </a:solidFill>
              <a:latin typeface="Hypatia Sans Pro" panose="020B0502020204020303" pitchFamily="34" charset="0"/>
              <a:ea typeface="+mj-ea"/>
              <a:cs typeface="+mj-cs"/>
            </a:endParaRPr>
          </a:p>
        </p:txBody>
      </p:sp>
      <p:pic>
        <p:nvPicPr>
          <p:cNvPr id="4" name="Imagen 3" descr="Captura de pantalla de computadora&#10;&#10;Descripción generada automáticamente con confianza media">
            <a:extLst>
              <a:ext uri="{FF2B5EF4-FFF2-40B4-BE49-F238E27FC236}">
                <a16:creationId xmlns:a16="http://schemas.microsoft.com/office/drawing/2014/main" id="{0CC77D14-7F6A-44AF-9561-1BB68946D3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7574" y="1277774"/>
            <a:ext cx="5794312" cy="4967058"/>
          </a:xfrm>
          <a:prstGeom prst="rect">
            <a:avLst/>
          </a:prstGeom>
        </p:spPr>
      </p:pic>
    </p:spTree>
    <p:extLst>
      <p:ext uri="{BB962C8B-B14F-4D97-AF65-F5344CB8AC3E}">
        <p14:creationId xmlns:p14="http://schemas.microsoft.com/office/powerpoint/2010/main" val="2620167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28072" y="1456075"/>
            <a:ext cx="10494017" cy="2246769"/>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Definiciones: OWL</a:t>
            </a:r>
          </a:p>
          <a:p>
            <a:pPr marL="457200" indent="-457200">
              <a:buFont typeface="Arial" panose="020B0604020202020204" pitchFamily="34" charset="0"/>
              <a:buChar char="•"/>
            </a:pPr>
            <a:endParaRPr lang="es-ES" sz="2800" dirty="0"/>
          </a:p>
          <a:p>
            <a:pPr marL="457200" indent="-457200">
              <a:buFont typeface="Arial" panose="020B0604020202020204" pitchFamily="34" charset="0"/>
              <a:buChar char="•"/>
            </a:pPr>
            <a:r>
              <a:rPr lang="es-ES" sz="2800" dirty="0"/>
              <a:t>Lenguaje de definición de ontologías para la Web (</a:t>
            </a:r>
            <a:r>
              <a:rPr lang="es-ES" sz="2800" dirty="0" err="1"/>
              <a:t>Ontology</a:t>
            </a:r>
            <a:r>
              <a:rPr lang="es-ES" sz="2800" dirty="0"/>
              <a:t> Web </a:t>
            </a:r>
            <a:r>
              <a:rPr lang="es-ES" sz="2800" dirty="0" err="1"/>
              <a:t>Language</a:t>
            </a:r>
            <a:r>
              <a:rPr lang="es-ES" sz="2800" dirty="0"/>
              <a:t>). Basado en XML </a:t>
            </a:r>
          </a:p>
          <a:p>
            <a:endParaRPr lang="es-ES" sz="2800" dirty="0">
              <a:solidFill>
                <a:srgbClr val="6494ED"/>
              </a:solidFill>
              <a:latin typeface="Hypatia Sans Pro" panose="020B0502020204020303" pitchFamily="34" charset="0"/>
              <a:ea typeface="+mj-ea"/>
              <a:cs typeface="+mj-cs"/>
            </a:endParaRPr>
          </a:p>
        </p:txBody>
      </p:sp>
      <p:pic>
        <p:nvPicPr>
          <p:cNvPr id="5" name="Imagen 4">
            <a:extLst>
              <a:ext uri="{FF2B5EF4-FFF2-40B4-BE49-F238E27FC236}">
                <a16:creationId xmlns:a16="http://schemas.microsoft.com/office/drawing/2014/main" id="{0400A3CC-CB61-412B-88A3-B904A80CF0C8}"/>
              </a:ext>
            </a:extLst>
          </p:cNvPr>
          <p:cNvPicPr>
            <a:picLocks noChangeAspect="1"/>
          </p:cNvPicPr>
          <p:nvPr/>
        </p:nvPicPr>
        <p:blipFill>
          <a:blip r:embed="rId3"/>
          <a:stretch>
            <a:fillRect/>
          </a:stretch>
        </p:blipFill>
        <p:spPr>
          <a:xfrm>
            <a:off x="2948005" y="3429000"/>
            <a:ext cx="6706536" cy="2705478"/>
          </a:xfrm>
          <a:prstGeom prst="rect">
            <a:avLst/>
          </a:prstGeom>
        </p:spPr>
      </p:pic>
    </p:spTree>
    <p:extLst>
      <p:ext uri="{BB962C8B-B14F-4D97-AF65-F5344CB8AC3E}">
        <p14:creationId xmlns:p14="http://schemas.microsoft.com/office/powerpoint/2010/main" val="2522808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28072" y="1456075"/>
            <a:ext cx="10494017" cy="2246769"/>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Definiciones: RDF</a:t>
            </a:r>
          </a:p>
          <a:p>
            <a:pPr marL="457200" indent="-457200">
              <a:buFont typeface="Arial" panose="020B0604020202020204" pitchFamily="34" charset="0"/>
              <a:buChar char="•"/>
            </a:pPr>
            <a:endParaRPr lang="es-ES" sz="2800" dirty="0"/>
          </a:p>
          <a:p>
            <a:pPr marL="457200" indent="-457200">
              <a:buFont typeface="Arial" panose="020B0604020202020204" pitchFamily="34" charset="0"/>
              <a:buChar char="•"/>
            </a:pPr>
            <a:r>
              <a:rPr lang="es-ES" sz="2800" dirty="0" err="1"/>
              <a:t>Resource</a:t>
            </a:r>
            <a:r>
              <a:rPr lang="es-ES" sz="2800" dirty="0"/>
              <a:t> </a:t>
            </a:r>
            <a:r>
              <a:rPr lang="es-ES" sz="2800" dirty="0" err="1"/>
              <a:t>Description</a:t>
            </a:r>
            <a:r>
              <a:rPr lang="es-ES" sz="2800" dirty="0"/>
              <a:t> Framework. Lenguaje de definición de </a:t>
            </a:r>
            <a:r>
              <a:rPr lang="es-ES" sz="2800" b="1" dirty="0"/>
              <a:t>instancias</a:t>
            </a:r>
            <a:r>
              <a:rPr lang="es-ES" sz="2800" dirty="0"/>
              <a:t> de las ontología</a:t>
            </a:r>
          </a:p>
          <a:p>
            <a:endParaRPr lang="es-ES" sz="2800" dirty="0">
              <a:solidFill>
                <a:srgbClr val="6494ED"/>
              </a:solidFill>
              <a:latin typeface="Hypatia Sans Pro" panose="020B0502020204020303" pitchFamily="34" charset="0"/>
              <a:ea typeface="+mj-ea"/>
              <a:cs typeface="+mj-cs"/>
            </a:endParaRPr>
          </a:p>
        </p:txBody>
      </p:sp>
      <p:pic>
        <p:nvPicPr>
          <p:cNvPr id="4" name="Imagen 3">
            <a:extLst>
              <a:ext uri="{FF2B5EF4-FFF2-40B4-BE49-F238E27FC236}">
                <a16:creationId xmlns:a16="http://schemas.microsoft.com/office/drawing/2014/main" id="{A2BFEABB-2C19-4DAC-B01B-0B2B09FC91B8}"/>
              </a:ext>
            </a:extLst>
          </p:cNvPr>
          <p:cNvPicPr>
            <a:picLocks noChangeAspect="1"/>
          </p:cNvPicPr>
          <p:nvPr/>
        </p:nvPicPr>
        <p:blipFill>
          <a:blip r:embed="rId3"/>
          <a:stretch>
            <a:fillRect/>
          </a:stretch>
        </p:blipFill>
        <p:spPr>
          <a:xfrm>
            <a:off x="1137024" y="3896969"/>
            <a:ext cx="10421804" cy="1676634"/>
          </a:xfrm>
          <a:prstGeom prst="rect">
            <a:avLst/>
          </a:prstGeom>
        </p:spPr>
      </p:pic>
    </p:spTree>
    <p:extLst>
      <p:ext uri="{BB962C8B-B14F-4D97-AF65-F5344CB8AC3E}">
        <p14:creationId xmlns:p14="http://schemas.microsoft.com/office/powerpoint/2010/main" val="2587650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28072" y="1456075"/>
            <a:ext cx="6491185" cy="3108543"/>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Definiciones: RDF Store</a:t>
            </a:r>
          </a:p>
          <a:p>
            <a:pPr marL="457200" indent="-457200">
              <a:buFont typeface="Arial" panose="020B0604020202020204" pitchFamily="34" charset="0"/>
              <a:buChar char="•"/>
            </a:pPr>
            <a:endParaRPr lang="es-ES" sz="2800" dirty="0"/>
          </a:p>
          <a:p>
            <a:pPr marL="457200" indent="-457200">
              <a:buFont typeface="Arial" panose="020B0604020202020204" pitchFamily="34" charset="0"/>
              <a:buChar char="•"/>
            </a:pPr>
            <a:r>
              <a:rPr lang="es-ES" sz="2800" dirty="0"/>
              <a:t>Almacén RDF o base de datos de tipo Grafo. </a:t>
            </a:r>
          </a:p>
          <a:p>
            <a:pPr marL="457200" indent="-457200">
              <a:buFont typeface="Arial" panose="020B0604020202020204" pitchFamily="34" charset="0"/>
              <a:buChar char="•"/>
            </a:pPr>
            <a:r>
              <a:rPr lang="es-ES" sz="2800" dirty="0"/>
              <a:t>La información se almacena en formato triple: Sujeto – predicado – objeto</a:t>
            </a:r>
          </a:p>
          <a:p>
            <a:endParaRPr lang="es-ES" sz="2800" dirty="0">
              <a:solidFill>
                <a:srgbClr val="6494ED"/>
              </a:solidFill>
              <a:latin typeface="Hypatia Sans Pro" panose="020B0502020204020303" pitchFamily="34" charset="0"/>
              <a:ea typeface="+mj-ea"/>
              <a:cs typeface="+mj-cs"/>
            </a:endParaRPr>
          </a:p>
        </p:txBody>
      </p:sp>
      <p:pic>
        <p:nvPicPr>
          <p:cNvPr id="5" name="Imagen 4">
            <a:extLst>
              <a:ext uri="{FF2B5EF4-FFF2-40B4-BE49-F238E27FC236}">
                <a16:creationId xmlns:a16="http://schemas.microsoft.com/office/drawing/2014/main" id="{C402C02C-7690-4F80-A8BC-1760E283C4A5}"/>
              </a:ext>
            </a:extLst>
          </p:cNvPr>
          <p:cNvPicPr>
            <a:picLocks noChangeAspect="1"/>
          </p:cNvPicPr>
          <p:nvPr/>
        </p:nvPicPr>
        <p:blipFill>
          <a:blip r:embed="rId3"/>
          <a:stretch>
            <a:fillRect/>
          </a:stretch>
        </p:blipFill>
        <p:spPr>
          <a:xfrm>
            <a:off x="7381433" y="1574780"/>
            <a:ext cx="4370002" cy="3354476"/>
          </a:xfrm>
          <a:prstGeom prst="rect">
            <a:avLst/>
          </a:prstGeom>
        </p:spPr>
      </p:pic>
      <p:pic>
        <p:nvPicPr>
          <p:cNvPr id="7" name="Imagen 6">
            <a:extLst>
              <a:ext uri="{FF2B5EF4-FFF2-40B4-BE49-F238E27FC236}">
                <a16:creationId xmlns:a16="http://schemas.microsoft.com/office/drawing/2014/main" id="{2930067C-0ACD-411B-BB19-3B62BC629577}"/>
              </a:ext>
            </a:extLst>
          </p:cNvPr>
          <p:cNvPicPr>
            <a:picLocks noChangeAspect="1"/>
          </p:cNvPicPr>
          <p:nvPr/>
        </p:nvPicPr>
        <p:blipFill>
          <a:blip r:embed="rId4"/>
          <a:stretch>
            <a:fillRect/>
          </a:stretch>
        </p:blipFill>
        <p:spPr>
          <a:xfrm>
            <a:off x="442041" y="5121149"/>
            <a:ext cx="11002939" cy="919502"/>
          </a:xfrm>
          <a:prstGeom prst="rect">
            <a:avLst/>
          </a:prstGeom>
        </p:spPr>
      </p:pic>
    </p:spTree>
    <p:extLst>
      <p:ext uri="{BB962C8B-B14F-4D97-AF65-F5344CB8AC3E}">
        <p14:creationId xmlns:p14="http://schemas.microsoft.com/office/powerpoint/2010/main" val="4192795228"/>
      </p:ext>
    </p:extLst>
  </p:cSld>
  <p:clrMapOvr>
    <a:masterClrMapping/>
  </p:clrMapOvr>
</p:sld>
</file>

<file path=ppt/theme/theme1.xml><?xml version="1.0" encoding="utf-8"?>
<a:theme xmlns:a="http://schemas.openxmlformats.org/drawingml/2006/main" name="1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12822</TotalTime>
  <Words>1903</Words>
  <Application>Microsoft Office PowerPoint</Application>
  <PresentationFormat>Panorámica</PresentationFormat>
  <Paragraphs>226</Paragraphs>
  <Slides>38</Slides>
  <Notes>36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38</vt:i4>
      </vt:variant>
    </vt:vector>
  </HeadingPairs>
  <TitlesOfParts>
    <vt:vector size="45" baseType="lpstr">
      <vt:lpstr>Arial</vt:lpstr>
      <vt:lpstr>Calibri</vt:lpstr>
      <vt:lpstr>Hypatia Sans Pro</vt:lpstr>
      <vt:lpstr>Liberation Serif</vt:lpstr>
      <vt:lpstr>Minion Pro</vt:lpstr>
      <vt:lpstr>Wingdings</vt:lpstr>
      <vt:lpstr>1_Diseño personalizado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Laura Serna</dc:creator>
  <cp:lastModifiedBy>Juan Valer</cp:lastModifiedBy>
  <cp:revision>50</cp:revision>
  <dcterms:created xsi:type="dcterms:W3CDTF">2019-09-19T09:59:35Z</dcterms:created>
  <dcterms:modified xsi:type="dcterms:W3CDTF">2021-02-03T07:51:07Z</dcterms:modified>
</cp:coreProperties>
</file>