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842CE-1BF0-F443-8B31-D4EC1123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Forum Jeux videos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82979-F83B-F941-B2D4-A0183B17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Fonctionnalités:</a:t>
            </a:r>
          </a:p>
          <a:p>
            <a:pPr>
              <a:buFont typeface="Wingdings" pitchFamily="2" charset="2"/>
              <a:buChar char="v"/>
            </a:pPr>
            <a:r>
              <a:rPr lang="fr-FR" u="sng" dirty="0"/>
              <a:t>Un utilisateur de notre site web doit être capable de: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Rechercher un article. 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Retrouver le Cv des étudiants qui ont créer le site. 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Retrouver les formulaires crées au cours des séances de  TD/TP.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Consulter les informations complètes concernant un article. 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Créer un compte. </a:t>
            </a:r>
          </a:p>
          <a:p>
            <a:pPr>
              <a:buFont typeface="Wingdings" pitchFamily="2" charset="2"/>
              <a:buChar char="q"/>
            </a:pPr>
            <a:r>
              <a:rPr lang="fr-FR" dirty="0"/>
              <a:t>Ecrire un commentaire sur un article.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91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E4C8F-A5ED-0A4E-8F60-A415B545E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base DE Données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E2A02A-326F-BF4C-AF4C-56FCA9E92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MySQL ET PHP</a:t>
            </a:r>
          </a:p>
        </p:txBody>
      </p:sp>
    </p:spTree>
    <p:extLst>
      <p:ext uri="{BB962C8B-B14F-4D97-AF65-F5344CB8AC3E}">
        <p14:creationId xmlns:p14="http://schemas.microsoft.com/office/powerpoint/2010/main" val="389370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972F3-56DA-E14A-8B1D-1F7D883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Qu’est-ce qu’une base de données?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93ABF-B201-B946-B7D9-9A7CD741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</a:rPr>
              <a:t>Permet de stocker d’informations par rapport à une thème . </a:t>
            </a:r>
          </a:p>
        </p:txBody>
      </p:sp>
    </p:spTree>
    <p:extLst>
      <p:ext uri="{BB962C8B-B14F-4D97-AF65-F5344CB8AC3E}">
        <p14:creationId xmlns:p14="http://schemas.microsoft.com/office/powerpoint/2010/main" val="26102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C2024-6F31-3943-9F59-CB51D497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NOUS AVONS FAIT POUR STOCKER NOTRE INFORMATION?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EE5F-3477-574F-B3B6-146204F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Nous avons utilisé MySQL(système de gestion de bases de données) et PHP(Langage de programmation libre).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WAMP(Windows) 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MAMP(MacOs)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MAMP et WAMP servent à créer un serveur local sur notre machine.  </a:t>
            </a:r>
          </a:p>
        </p:txBody>
      </p:sp>
    </p:spTree>
    <p:extLst>
      <p:ext uri="{BB962C8B-B14F-4D97-AF65-F5344CB8AC3E}">
        <p14:creationId xmlns:p14="http://schemas.microsoft.com/office/powerpoint/2010/main" val="12957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1D63C-EB00-0C45-B2A5-063A21C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D’une base de données</a:t>
            </a:r>
          </a:p>
        </p:txBody>
      </p:sp>
      <p:pic>
        <p:nvPicPr>
          <p:cNvPr id="5" name="Espace réservé du contenu 4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7E8A8C2B-7B07-9D44-ACDE-C1A6BBA6B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86" y="2016125"/>
            <a:ext cx="7122553" cy="3449638"/>
          </a:xfrm>
        </p:spPr>
      </p:pic>
    </p:spTree>
    <p:extLst>
      <p:ext uri="{BB962C8B-B14F-4D97-AF65-F5344CB8AC3E}">
        <p14:creationId xmlns:p14="http://schemas.microsoft.com/office/powerpoint/2010/main" val="27948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A9703-05E9-1348-81FE-45B9447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Notre  </a:t>
            </a:r>
            <a:r>
              <a:rPr lang="fr-FR"/>
              <a:t>Tableau d’information (Commentaires)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E4AF7765-4DBF-E546-A890-17600100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847" y="2016125"/>
            <a:ext cx="7060630" cy="3449638"/>
          </a:xfrm>
        </p:spPr>
      </p:pic>
    </p:spTree>
    <p:extLst>
      <p:ext uri="{BB962C8B-B14F-4D97-AF65-F5344CB8AC3E}">
        <p14:creationId xmlns:p14="http://schemas.microsoft.com/office/powerpoint/2010/main" val="15369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BB6C9-4A8B-5F4F-9DAD-C0BD078B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PHP</a:t>
            </a:r>
          </a:p>
        </p:txBody>
      </p:sp>
      <p:pic>
        <p:nvPicPr>
          <p:cNvPr id="5" name="Espace réservé du contenu 4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2F895D0F-0B6C-AC4C-9A10-9FAC4857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598" y="2016125"/>
            <a:ext cx="5561129" cy="3449638"/>
          </a:xfrm>
        </p:spPr>
      </p:pic>
    </p:spTree>
    <p:extLst>
      <p:ext uri="{BB962C8B-B14F-4D97-AF65-F5344CB8AC3E}">
        <p14:creationId xmlns:p14="http://schemas.microsoft.com/office/powerpoint/2010/main" val="307697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51A2A-E9A9-3347-8FF2-74B8C19C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MAMP </a:t>
            </a:r>
          </a:p>
        </p:txBody>
      </p:sp>
      <p:pic>
        <p:nvPicPr>
          <p:cNvPr id="6" name="Espace réservé du contenu 5" descr="Une image contenant capture d’écran&#10;&#10;&#10;&#10;Description générée automatiquement">
            <a:extLst>
              <a:ext uri="{FF2B5EF4-FFF2-40B4-BE49-F238E27FC236}">
                <a16:creationId xmlns:a16="http://schemas.microsoft.com/office/drawing/2014/main" id="{6EAFC566-9044-4041-8E32-DD36474FE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952" y="2016125"/>
            <a:ext cx="4222420" cy="3449638"/>
          </a:xfrm>
        </p:spPr>
      </p:pic>
    </p:spTree>
    <p:extLst>
      <p:ext uri="{BB962C8B-B14F-4D97-AF65-F5344CB8AC3E}">
        <p14:creationId xmlns:p14="http://schemas.microsoft.com/office/powerpoint/2010/main" val="9285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F402-7BAB-BA43-BDC3-912BDA56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09AE3-2947-5E42-9E41-CBB0007F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/>
              <a:t>L’utilisateur peut effectuer la recherche d’un article.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L’utilisateur peut retrouver le Cv des étudiants qui ont créer le site. 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L’utilisateur peut consulter les informations complètes concernant un article. 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L’utilisateur peut créer un compte. 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L’utilisateur peut </a:t>
            </a:r>
            <a:r>
              <a:rPr lang="fr-FR" dirty="0" err="1"/>
              <a:t>ecrire</a:t>
            </a:r>
            <a:r>
              <a:rPr lang="fr-FR" dirty="0"/>
              <a:t> un commentaire sur un article.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7710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711</TotalTime>
  <Words>198</Words>
  <Application>Microsoft Macintosh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Galerie</vt:lpstr>
      <vt:lpstr>Forum Jeux videos</vt:lpstr>
      <vt:lpstr>base DE Données </vt:lpstr>
      <vt:lpstr>Qu’est-ce qu’une base de données?</vt:lpstr>
      <vt:lpstr>COMMENT NOUS AVONS FAIT POUR STOCKER NOTRE INFORMATION? </vt:lpstr>
      <vt:lpstr>Structure D’une base de données</vt:lpstr>
      <vt:lpstr>Notre  Tableau d’information (Commentaires)</vt:lpstr>
      <vt:lpstr>Code PHP</vt:lpstr>
      <vt:lpstr>MAMP </vt:lpstr>
      <vt:lpstr>Nos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</dc:title>
  <dc:creator>Microsoft Office User</dc:creator>
  <cp:lastModifiedBy>Microsoft Office User</cp:lastModifiedBy>
  <cp:revision>10</cp:revision>
  <dcterms:created xsi:type="dcterms:W3CDTF">2018-12-12T12:31:16Z</dcterms:created>
  <dcterms:modified xsi:type="dcterms:W3CDTF">2018-12-13T06:31:29Z</dcterms:modified>
</cp:coreProperties>
</file>