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1" r:id="rId3"/>
    <p:sldId id="260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69B6-5E57-9171-4520-29A58CC5E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72D6D-5298-DFAC-5A7E-C88BCC20C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1360-459C-4F9D-D347-F7065211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18B-9AC0-4D85-9184-AFD110A38722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DA35-1623-F986-B022-E48E6C41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20CA-08D6-20B2-BAFE-9845CE57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85C-EF48-4366-994F-757F77944C9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746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BBD5-4C1C-7A9F-E435-FB7F4C92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5C84B-22D0-AFCB-022D-1E4BF1137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B021-CD23-E89F-D710-2224FE08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18B-9AC0-4D85-9184-AFD110A38722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01D0-A88D-CF23-6504-8C565265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6708-B2F0-31F8-90E5-7A78ECA9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85C-EF48-4366-994F-757F77944C9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74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5137C-B108-8921-32ED-9D0C230D4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4C583-CEFE-DFF4-691F-8839DFAE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75CC-7316-2811-0C12-05D9B5CC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18B-9AC0-4D85-9184-AFD110A38722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24B4-0843-ADC0-7D91-E68587D6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6F04-B632-F3D4-F7D5-5F8E33D2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85C-EF48-4366-994F-757F77944C9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357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156B-A28A-5704-C4C9-4BE20416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32D5-9D4A-2B6F-4830-75209837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06C5-DB53-2DFD-6FA9-604CE098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18B-9AC0-4D85-9184-AFD110A38722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303D-80BA-BCF3-B065-5A88CC2D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900AE-A2A2-F2B0-52C0-31191D97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85C-EF48-4366-994F-757F77944C9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337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1E0D-E100-A59D-03F1-8A31816F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6BFC-1FD6-6DA0-A900-157C49AB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DC20-2D2F-949D-A484-2161750D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18B-9AC0-4D85-9184-AFD110A38722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CE9B-B6A2-1530-35F0-E2B2EA41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B663-B800-9947-A792-80D8C933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85C-EF48-4366-994F-757F77944C9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843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F69E-9BEE-2F15-0F81-28FF2DBB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95D7-93FC-644F-0D11-DE3903439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B660C-DD52-074A-AC55-9B37D36A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8EF66-E4A7-4837-61C1-67133B75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18B-9AC0-4D85-9184-AFD110A38722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84529-2F6E-80F0-6FF5-FE280646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56945-237C-3E2A-56B3-8279432C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85C-EF48-4366-994F-757F77944C9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05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B2D0-D4B8-9A63-21A3-B33A86F4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DAB1-06BE-2911-608B-77F568B8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B7857-9C3C-1193-A452-8CE08AFDD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F814-3D50-2BE5-5C96-6DD4F2E46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DCF41-53B6-5986-87D2-05192B316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E525B-EB38-1B08-41EB-385D11F6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18B-9AC0-4D85-9184-AFD110A38722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6236E-50B4-AB5A-2A35-A3953887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E9DFE-9CC0-8605-0927-F81FA96F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85C-EF48-4366-994F-757F77944C9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991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F28A-85A5-C286-A7B6-062902D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79BA9-F3BD-0686-4216-95793F92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18B-9AC0-4D85-9184-AFD110A38722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598B2-6006-6495-D822-95A097CB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59E5E-8CAD-0EB9-57BA-ED3B9AEB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85C-EF48-4366-994F-757F77944C9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875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647AD-AA9F-5B06-952A-988BEA39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18B-9AC0-4D85-9184-AFD110A38722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CA637-13F7-A5A5-E158-3FA30B92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BC229-773F-3E54-329A-35CF2DC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85C-EF48-4366-994F-757F77944C9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500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5C68-D701-E3D7-BA06-A80773AE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368E-B6C3-4140-44B6-7632492F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06C1C-3F3C-9A22-E0C8-AB13F03D9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AF1C3-BFCA-DB73-5208-B051F481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18B-9AC0-4D85-9184-AFD110A38722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8C024-816E-FB8B-0DAF-D5A499E4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68BC-DA72-77CB-7938-0C76D9A7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85C-EF48-4366-994F-757F77944C9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802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593A-097F-D383-0027-2F58DEFE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40CAF-92B7-FA01-6629-46AB86D99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012B9-B4EE-CA6C-01F1-E0D94758A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B8585-3255-C59C-1BF2-826201ED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18B-9AC0-4D85-9184-AFD110A38722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8097A-D9EB-FFFA-801D-388EC67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67127-D2C3-6AF2-8372-3AD6BAE7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85C-EF48-4366-994F-757F77944C9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513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14741-071E-A89A-9A1A-3FAB55D2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884F-33C2-F7CF-A00E-EF10297A9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6260-7CEC-004B-53F1-4CD98513E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5A18B-9AC0-4D85-9184-AFD110A38722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D490-C81C-1347-99DB-C2A938EEB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6E96-59B5-8EAD-A150-1CCFC3F93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3C85C-EF48-4366-994F-757F77944C9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842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516-97D5-5193-1677-0B40DF82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Bifactor by trait – Option C – INI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12D39-10A4-5F2E-8588-6730C55CA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66554" cy="2758679"/>
          </a:xfrm>
          <a:prstGeom prst="rect">
            <a:avLst/>
          </a:prstGeom>
        </p:spPr>
      </p:pic>
      <p:pic>
        <p:nvPicPr>
          <p:cNvPr id="7" name="Picture 6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CADFDC43-5B1E-CF92-3997-AE5F6CB9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80" y="3296435"/>
            <a:ext cx="6646606" cy="2868917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818FDCCE-7116-2A18-FFBA-28030F16E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122" y="3292554"/>
            <a:ext cx="2850571" cy="2850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02E4B-3BD7-C49C-DE47-017B3827BE07}"/>
              </a:ext>
            </a:extLst>
          </p:cNvPr>
          <p:cNvSpPr txBox="1"/>
          <p:nvPr/>
        </p:nvSpPr>
        <p:spPr>
          <a:xfrm>
            <a:off x="6542809" y="6338986"/>
            <a:ext cx="185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N_hat</a:t>
            </a:r>
            <a:r>
              <a:rPr lang="en-US" sz="1400" dirty="0"/>
              <a:t>=351771240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22730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24F128-B623-37F9-A2FF-3E07F7A9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950"/>
            <a:ext cx="8873968" cy="31063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B1516-97D5-5193-1677-0B40DF82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Bifactor by trait – Option C – FRQ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A85C8-D794-84D9-7C12-2831F37D22EA}"/>
              </a:ext>
            </a:extLst>
          </p:cNvPr>
          <p:cNvSpPr txBox="1"/>
          <p:nvPr/>
        </p:nvSpPr>
        <p:spPr>
          <a:xfrm>
            <a:off x="6542809" y="6338986"/>
            <a:ext cx="185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N_hat</a:t>
            </a:r>
            <a:r>
              <a:rPr lang="en-US" sz="1400" dirty="0"/>
              <a:t>=117470</a:t>
            </a:r>
            <a:endParaRPr lang="en-NL" sz="1400" dirty="0"/>
          </a:p>
        </p:txBody>
      </p:sp>
      <p:pic>
        <p:nvPicPr>
          <p:cNvPr id="10" name="Picture 9" descr="A graph of blue and white&#10;&#10;Description automatically generated">
            <a:extLst>
              <a:ext uri="{FF2B5EF4-FFF2-40B4-BE49-F238E27FC236}">
                <a16:creationId xmlns:a16="http://schemas.microsoft.com/office/drawing/2014/main" id="{3AB8B997-5EB0-950C-75D0-A69114B2B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71" y="3443223"/>
            <a:ext cx="6087631" cy="2627643"/>
          </a:xfrm>
          <a:prstGeom prst="rect">
            <a:avLst/>
          </a:prstGeom>
        </p:spPr>
      </p:pic>
      <p:pic>
        <p:nvPicPr>
          <p:cNvPr id="12" name="Picture 11" descr="A graph of a graph&#10;&#10;Description automatically generated">
            <a:extLst>
              <a:ext uri="{FF2B5EF4-FFF2-40B4-BE49-F238E27FC236}">
                <a16:creationId xmlns:a16="http://schemas.microsoft.com/office/drawing/2014/main" id="{65FE4FFE-A392-8D44-B7DD-D5CEA7467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02" y="3429000"/>
            <a:ext cx="2627643" cy="26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952E5B-D3E2-806E-A782-17F7322F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25345" cy="31063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B1516-97D5-5193-1677-0B40DF82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Bifactor by trait – Option C – DEP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A85C8-D794-84D9-7C12-2831F37D22EA}"/>
              </a:ext>
            </a:extLst>
          </p:cNvPr>
          <p:cNvSpPr txBox="1"/>
          <p:nvPr/>
        </p:nvSpPr>
        <p:spPr>
          <a:xfrm>
            <a:off x="6542809" y="6338986"/>
            <a:ext cx="185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N_hat</a:t>
            </a:r>
            <a:r>
              <a:rPr lang="en-US" sz="1400" dirty="0"/>
              <a:t>=590415</a:t>
            </a:r>
            <a:endParaRPr lang="en-NL" sz="1400" dirty="0"/>
          </a:p>
        </p:txBody>
      </p:sp>
      <p:pic>
        <p:nvPicPr>
          <p:cNvPr id="9" name="Picture 8" descr="A blue and white graph&#10;&#10;Description automatically generated">
            <a:extLst>
              <a:ext uri="{FF2B5EF4-FFF2-40B4-BE49-F238E27FC236}">
                <a16:creationId xmlns:a16="http://schemas.microsoft.com/office/drawing/2014/main" id="{FE08D8E0-C87F-90F8-5E81-5DC47E03A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37" y="3425388"/>
            <a:ext cx="6198865" cy="2675656"/>
          </a:xfrm>
          <a:prstGeom prst="rect">
            <a:avLst/>
          </a:prstGeom>
        </p:spPr>
      </p:pic>
      <p:pic>
        <p:nvPicPr>
          <p:cNvPr id="11" name="Picture 10" descr="A graph with a red line&#10;&#10;Description automatically generated">
            <a:extLst>
              <a:ext uri="{FF2B5EF4-FFF2-40B4-BE49-F238E27FC236}">
                <a16:creationId xmlns:a16="http://schemas.microsoft.com/office/drawing/2014/main" id="{902293CA-529D-F081-E8C1-B6864A600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767" y="3425389"/>
            <a:ext cx="2761034" cy="27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EA0214-3CB5-8822-84E6-A9DDE430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09" y="1690687"/>
            <a:ext cx="8469617" cy="3899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B1516-97D5-5193-1677-0B40DF82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Bifactor by substance – Option C – SMK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02E4B-3BD7-C49C-DE47-017B3827BE07}"/>
              </a:ext>
            </a:extLst>
          </p:cNvPr>
          <p:cNvSpPr txBox="1"/>
          <p:nvPr/>
        </p:nvSpPr>
        <p:spPr>
          <a:xfrm>
            <a:off x="6542809" y="6338986"/>
            <a:ext cx="185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N_hat</a:t>
            </a:r>
            <a:r>
              <a:rPr lang="en-US" sz="1400" dirty="0"/>
              <a:t>=574929</a:t>
            </a:r>
            <a:endParaRPr lang="en-NL" sz="1400" dirty="0"/>
          </a:p>
        </p:txBody>
      </p:sp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6EDCB2E-08BD-6B02-4992-AA7B789CF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09" y="3292554"/>
            <a:ext cx="6650678" cy="2870675"/>
          </a:xfrm>
          <a:prstGeom prst="rect">
            <a:avLst/>
          </a:prstGeom>
        </p:spPr>
      </p:pic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516801C8-4513-E473-29A0-FF122E5E8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89" y="3292555"/>
            <a:ext cx="2870674" cy="28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4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A3207D-ECE8-80F3-52B5-B10FA1A7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5538"/>
            <a:ext cx="8699709" cy="3989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B1516-97D5-5193-1677-0B40DF82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Bifactor by substance – Option C – ALC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02E4B-3BD7-C49C-DE47-017B3827BE07}"/>
              </a:ext>
            </a:extLst>
          </p:cNvPr>
          <p:cNvSpPr txBox="1"/>
          <p:nvPr/>
        </p:nvSpPr>
        <p:spPr>
          <a:xfrm>
            <a:off x="6542809" y="6338986"/>
            <a:ext cx="185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N_hat</a:t>
            </a:r>
            <a:r>
              <a:rPr lang="en-US" sz="1400" dirty="0"/>
              <a:t>=30072</a:t>
            </a:r>
            <a:endParaRPr lang="en-NL" sz="1400" dirty="0"/>
          </a:p>
        </p:txBody>
      </p:sp>
      <p:pic>
        <p:nvPicPr>
          <p:cNvPr id="7" name="Picture 6" descr="A graph with blue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76F6D3EF-0732-4CF0-DC34-6E02A9741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88" y="3292554"/>
            <a:ext cx="6650677" cy="2870674"/>
          </a:xfrm>
          <a:prstGeom prst="rect">
            <a:avLst/>
          </a:prstGeom>
        </p:spPr>
      </p:pic>
      <p:pic>
        <p:nvPicPr>
          <p:cNvPr id="11" name="Picture 10" descr="A graph of a graph with numbers and a red line&#10;&#10;Description automatically generated">
            <a:extLst>
              <a:ext uri="{FF2B5EF4-FFF2-40B4-BE49-F238E27FC236}">
                <a16:creationId xmlns:a16="http://schemas.microsoft.com/office/drawing/2014/main" id="{9CE3D6A9-5463-60DB-6453-551E32991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065" y="3292554"/>
            <a:ext cx="2870674" cy="28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2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92E5F-F489-38F8-9901-496CD981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5537"/>
            <a:ext cx="8747578" cy="3999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B1516-97D5-5193-1677-0B40DF82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Bifactor by substance – Option C – CAN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02E4B-3BD7-C49C-DE47-017B3827BE07}"/>
              </a:ext>
            </a:extLst>
          </p:cNvPr>
          <p:cNvSpPr txBox="1"/>
          <p:nvPr/>
        </p:nvSpPr>
        <p:spPr>
          <a:xfrm>
            <a:off x="6542809" y="6338986"/>
            <a:ext cx="185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N_hat</a:t>
            </a:r>
            <a:r>
              <a:rPr lang="en-US" sz="1400" dirty="0"/>
              <a:t>=15227</a:t>
            </a:r>
            <a:endParaRPr lang="en-NL" sz="1400" dirty="0"/>
          </a:p>
        </p:txBody>
      </p:sp>
      <p:pic>
        <p:nvPicPr>
          <p:cNvPr id="9" name="Picture 8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876AAE6A-105B-B899-BA0E-200ED2952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88" y="3292553"/>
            <a:ext cx="6650674" cy="2870673"/>
          </a:xfrm>
          <a:prstGeom prst="rect">
            <a:avLst/>
          </a:prstGeom>
        </p:spPr>
      </p:pic>
      <p:pic>
        <p:nvPicPr>
          <p:cNvPr id="12" name="Picture 11" descr="A graph of a graph&#10;&#10;Description automatically generated">
            <a:extLst>
              <a:ext uri="{FF2B5EF4-FFF2-40B4-BE49-F238E27FC236}">
                <a16:creationId xmlns:a16="http://schemas.microsoft.com/office/drawing/2014/main" id="{BC47A15D-CE58-7BB9-1183-FD8AF1CA7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062" y="3294626"/>
            <a:ext cx="2868600" cy="28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Bifactor by trait – Option C – INI</vt:lpstr>
      <vt:lpstr>Bifactor by trait – Option C – FRQ</vt:lpstr>
      <vt:lpstr>Bifactor by trait – Option C – DEP</vt:lpstr>
      <vt:lpstr>Bifactor by substance – Option C – SMK</vt:lpstr>
      <vt:lpstr>Bifactor by substance – Option C – ALC</vt:lpstr>
      <vt:lpstr>Bifactor by substance – Option C – CAN</vt:lpstr>
    </vt:vector>
  </TitlesOfParts>
  <Company>Amsterdam 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Bifactor by trait – Option C – INI</dc:title>
  <dc:creator>Tunez Aquilue, A. (Adria)</dc:creator>
  <cp:lastModifiedBy>Tunez Aquilue, A. (Adria)</cp:lastModifiedBy>
  <cp:revision>1</cp:revision>
  <dcterms:created xsi:type="dcterms:W3CDTF">2024-07-22T08:52:17Z</dcterms:created>
  <dcterms:modified xsi:type="dcterms:W3CDTF">2024-07-22T09:14:08Z</dcterms:modified>
</cp:coreProperties>
</file>