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1" r:id="rId3"/>
    <p:sldId id="280" r:id="rId4"/>
    <p:sldId id="27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7786-A501-5216-C4DE-0F1C191CC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DDF61-F689-C59A-539B-863F4377C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D0ED-FDE7-7695-39F2-D5DBF02B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08F8-2679-4096-9EA2-DC0A7662EB5D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940D4-9C07-F613-E46F-E10D6A76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B456-B2F4-E91C-8581-E54A6CB1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EB11-7DF3-4003-8528-C91809ADA0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215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E8C3-2EE9-5CA0-5F18-696B904F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D5482-CD62-F347-A713-764C9A827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D38A-4212-035D-B00C-69BCA355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08F8-2679-4096-9EA2-DC0A7662EB5D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C3E0-90C5-D2E5-E869-DA1F1D39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D4FDB-B87F-3B43-C86B-A0080C5C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EB11-7DF3-4003-8528-C91809ADA0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646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557CD-8BF4-5879-351D-EA4168434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35750-7F90-5402-D1D9-5464398E0D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644B2-006F-8C7A-049A-F609399C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08F8-2679-4096-9EA2-DC0A7662EB5D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0B51-DA51-6571-3E2C-E6FE85F8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ADA09-B193-E755-5E3E-E59277F9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EB11-7DF3-4003-8528-C91809ADA0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675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ECAB-5B3B-E6B1-8CDE-DB6E12423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7C37-D80C-F71B-F081-29BD000C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01EC-6797-88B0-2FD6-CC1F92B9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08F8-2679-4096-9EA2-DC0A7662EB5D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0A5F1-9F0A-32C6-BE51-84D4320E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334D-DB33-1A7C-C040-20F40C5E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EB11-7DF3-4003-8528-C91809ADA0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148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C36B-6721-C3CE-1AD2-562833D9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9942F-4BCB-84D8-B0AA-91892A0D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D433-AC77-E61F-50DE-2AC462CF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08F8-2679-4096-9EA2-DC0A7662EB5D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0DC4-28DF-4033-6E36-C435DF20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2371-103E-5C01-2750-3D12095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EB11-7DF3-4003-8528-C91809ADA0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64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E29E-79E2-063C-6147-B285EA5E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00C7-38BE-F2C4-D6AB-AEECEB675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72916-038F-40DF-6DB0-9D08D9114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881A4-FBEA-05BC-7A44-00E5DBA27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08F8-2679-4096-9EA2-DC0A7662EB5D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FF3F5-DF0D-A80E-6800-5C054188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27856-0676-0086-A8F5-364E5A35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EB11-7DF3-4003-8528-C91809ADA0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677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45D5-BF0D-66FA-7C53-F1C76BF4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B4096-3394-EA60-066D-F35814469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3B25F-62FE-677B-8339-AF29DB93C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60EF9-6A48-0F76-A7E1-8F296BDFD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B2A8C-8C7C-0EB6-5F4F-34DDC60EE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129B8-0A07-9D8F-0DED-F8191942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08F8-2679-4096-9EA2-DC0A7662EB5D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365A7-B7B6-D28D-EE82-1DDF813C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F0C5F-198E-484B-3923-A8F3C3CE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EB11-7DF3-4003-8528-C91809ADA0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365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5890-C628-D9FF-757E-BF7B7E01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97FB1-5827-F3EA-29F3-43ED0E7C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08F8-2679-4096-9EA2-DC0A7662EB5D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79DCE-8AC6-3A48-C602-179858A7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861D1-E83A-2520-BB61-E839F5F0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EB11-7DF3-4003-8528-C91809ADA0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735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4A71A-3828-F1DC-ED50-96D040933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08F8-2679-4096-9EA2-DC0A7662EB5D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110AE-BB5E-A63F-C792-57188F0D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E507-2ADB-4FDC-5AB1-96A9D982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EB11-7DF3-4003-8528-C91809ADA0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838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1D3C-5370-A2E6-E497-034D63ED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F4077-1EA9-E5B0-BBA1-46886C6D5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FC9C8-4E8D-B552-AB7D-B761364B9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34F26-AE7B-864F-ABB4-F5A802CE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08F8-2679-4096-9EA2-DC0A7662EB5D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4D81C-C1C7-9562-D695-41E3B516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1E0F-2DDB-159C-86DF-8E9F74C7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EB11-7DF3-4003-8528-C91809ADA0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69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CB35-C167-1E2B-F7B2-9EB5C69E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FA0E-3FD4-B5AF-3EBF-BA2A68927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F08A0-8F3D-DB41-069F-AEE233D9A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DAC01-58A2-A754-2D33-D4627F8DE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08F8-2679-4096-9EA2-DC0A7662EB5D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D8BCF-91EE-009A-AB17-FFC54194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F37C5-FF4E-24A4-B5E1-3DD5D5D3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9EB11-7DF3-4003-8528-C91809ADA0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4934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9013F4-537C-AE78-2333-18D87314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9F28-4EC8-CBE3-5D49-0ADF1939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0F32-E465-8FF1-F3BF-4828EB776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1108F8-2679-4096-9EA2-DC0A7662EB5D}" type="datetimeFigureOut">
              <a:rPr lang="en-NL" smtClean="0"/>
              <a:t>22/07/2024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9313F-325E-AA7E-B0D1-12D5EFA75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3BC2-864C-DFD6-90A6-FFA6C9468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9EB11-7DF3-4003-8528-C91809ADA08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237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516-97D5-5193-1677-0B40DF82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Bifactor by trait – Option A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0CC14-132C-C404-89BC-64C9DC82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66554" cy="2453853"/>
          </a:xfrm>
          <a:prstGeom prst="rect">
            <a:avLst/>
          </a:prstGeom>
        </p:spPr>
      </p:pic>
      <p:pic>
        <p:nvPicPr>
          <p:cNvPr id="7" name="Picture 6" descr="A blue and white graph&#10;&#10;Description automatically generated">
            <a:extLst>
              <a:ext uri="{FF2B5EF4-FFF2-40B4-BE49-F238E27FC236}">
                <a16:creationId xmlns:a16="http://schemas.microsoft.com/office/drawing/2014/main" id="{99E52130-C340-BBEB-F276-88A270C0F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509" y="3054925"/>
            <a:ext cx="6440533" cy="2779968"/>
          </a:xfrm>
          <a:prstGeom prst="rect">
            <a:avLst/>
          </a:prstGeom>
        </p:spPr>
      </p:pic>
      <p:pic>
        <p:nvPicPr>
          <p:cNvPr id="5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09410707-3A79-6EAE-5B91-2CE5F1B98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309" y="3061776"/>
            <a:ext cx="2728991" cy="2728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D3AC83-5079-9160-FA85-63D2C36F3C3E}"/>
              </a:ext>
            </a:extLst>
          </p:cNvPr>
          <p:cNvSpPr txBox="1"/>
          <p:nvPr/>
        </p:nvSpPr>
        <p:spPr>
          <a:xfrm>
            <a:off x="6542809" y="6338986"/>
            <a:ext cx="185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N_hat</a:t>
            </a:r>
            <a:r>
              <a:rPr lang="en-US" sz="1400" dirty="0"/>
              <a:t>=7762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72373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516-97D5-5193-1677-0B40DF82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Bifactor by trait – Option B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020789-9921-170C-FB4A-43AADDB3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97036" cy="2446232"/>
          </a:xfrm>
          <a:prstGeom prst="rect">
            <a:avLst/>
          </a:prstGeom>
        </p:spPr>
      </p:pic>
      <p:pic>
        <p:nvPicPr>
          <p:cNvPr id="7" name="Picture 6" descr="A blue and white graph&#10;&#10;Description automatically generated">
            <a:extLst>
              <a:ext uri="{FF2B5EF4-FFF2-40B4-BE49-F238E27FC236}">
                <a16:creationId xmlns:a16="http://schemas.microsoft.com/office/drawing/2014/main" id="{7C85C8BF-C370-0222-0337-F14411CFD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063" y="3120382"/>
            <a:ext cx="6617110" cy="2856186"/>
          </a:xfrm>
          <a:prstGeom prst="rect">
            <a:avLst/>
          </a:prstGeom>
        </p:spPr>
      </p:pic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A150A55-7793-E97A-A242-9C82C1780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173" y="3112508"/>
            <a:ext cx="2791323" cy="2791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43A41A-4F9C-85C2-BC2A-F1B33D0399C2}"/>
              </a:ext>
            </a:extLst>
          </p:cNvPr>
          <p:cNvSpPr txBox="1"/>
          <p:nvPr/>
        </p:nvSpPr>
        <p:spPr>
          <a:xfrm>
            <a:off x="6542809" y="6338986"/>
            <a:ext cx="185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N_hat</a:t>
            </a:r>
            <a:r>
              <a:rPr lang="en-US" sz="1400" dirty="0"/>
              <a:t>=220045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35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516-97D5-5193-1677-0B40DF82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Bifactor by trait – Option C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E12D39-10A4-5F2E-8588-6730C55CA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66554" cy="2758679"/>
          </a:xfrm>
          <a:prstGeom prst="rect">
            <a:avLst/>
          </a:prstGeom>
        </p:spPr>
      </p:pic>
      <p:pic>
        <p:nvPicPr>
          <p:cNvPr id="7" name="Picture 6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CADFDC43-5B1E-CF92-3997-AE5F6CB9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80" y="3296435"/>
            <a:ext cx="6646606" cy="2868917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818FDCCE-7116-2A18-FFBA-28030F16E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122" y="3292554"/>
            <a:ext cx="2850571" cy="2850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02E4B-3BD7-C49C-DE47-017B3827BE07}"/>
              </a:ext>
            </a:extLst>
          </p:cNvPr>
          <p:cNvSpPr txBox="1"/>
          <p:nvPr/>
        </p:nvSpPr>
        <p:spPr>
          <a:xfrm>
            <a:off x="6542809" y="6338986"/>
            <a:ext cx="185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N_hat</a:t>
            </a:r>
            <a:r>
              <a:rPr lang="en-US" sz="1400" dirty="0"/>
              <a:t>=351771240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22730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516-97D5-5193-1677-0B40DF82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Bifactor by trait – Option D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E1C9A-0368-5660-EAB8-22A9515F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58933" cy="2438611"/>
          </a:xfrm>
          <a:prstGeom prst="rect">
            <a:avLst/>
          </a:prstGeom>
        </p:spPr>
      </p:pic>
      <p:pic>
        <p:nvPicPr>
          <p:cNvPr id="9" name="Picture 8" descr="A graph of blue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7B44C121-3908-53B4-CF91-BA407EC16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969" y="3166825"/>
            <a:ext cx="6006233" cy="2592509"/>
          </a:xfrm>
          <a:prstGeom prst="rect">
            <a:avLst/>
          </a:prstGeom>
        </p:spPr>
      </p:pic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4C9BC44B-BC51-D759-DACB-08060A86E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327" y="3166826"/>
            <a:ext cx="2592509" cy="2592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852578-131E-2A60-F4A3-C88905DE4154}"/>
              </a:ext>
            </a:extLst>
          </p:cNvPr>
          <p:cNvSpPr txBox="1"/>
          <p:nvPr/>
        </p:nvSpPr>
        <p:spPr>
          <a:xfrm>
            <a:off x="6542809" y="6338986"/>
            <a:ext cx="185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N_hat</a:t>
            </a:r>
            <a:r>
              <a:rPr lang="en-US" sz="1400" dirty="0"/>
              <a:t>=220049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0772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1516-97D5-5193-1677-0B40DF82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Bifactor by trait – Option E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6687C-9F4C-7F31-1CB0-32D6AB5D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4" y="2065190"/>
            <a:ext cx="10801712" cy="2727620"/>
          </a:xfrm>
          <a:prstGeom prst="rect">
            <a:avLst/>
          </a:prstGeom>
        </p:spPr>
      </p:pic>
      <p:pic>
        <p:nvPicPr>
          <p:cNvPr id="3" name="Picture 2" descr="A blue and white graph&#10;&#10;Description automatically generated">
            <a:extLst>
              <a:ext uri="{FF2B5EF4-FFF2-40B4-BE49-F238E27FC236}">
                <a16:creationId xmlns:a16="http://schemas.microsoft.com/office/drawing/2014/main" id="{6E134EBF-A983-3400-6C12-8577DB178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638" y="3432612"/>
            <a:ext cx="6152184" cy="2655506"/>
          </a:xfrm>
          <a:prstGeom prst="rect">
            <a:avLst/>
          </a:prstGeom>
        </p:spPr>
      </p:pic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51D99804-62C5-D4DA-A043-0C129C194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502" y="3434160"/>
            <a:ext cx="2645770" cy="26457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5A85C8-D794-84D9-7C12-2831F37D22EA}"/>
              </a:ext>
            </a:extLst>
          </p:cNvPr>
          <p:cNvSpPr txBox="1"/>
          <p:nvPr/>
        </p:nvSpPr>
        <p:spPr>
          <a:xfrm>
            <a:off x="6542809" y="6338986"/>
            <a:ext cx="1853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N_hat</a:t>
            </a:r>
            <a:r>
              <a:rPr lang="en-US" sz="1400" dirty="0"/>
              <a:t>=1720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2014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Bifactor by trait – Option A</vt:lpstr>
      <vt:lpstr>Bifactor by trait – Option B</vt:lpstr>
      <vt:lpstr>Bifactor by trait – Option C</vt:lpstr>
      <vt:lpstr>Bifactor by trait – Option D</vt:lpstr>
      <vt:lpstr>Bifactor by trait – Option E</vt:lpstr>
    </vt:vector>
  </TitlesOfParts>
  <Company>Amsterdam 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Bifactor by trait – Option A</dc:title>
  <dc:creator>Tunez Aquilue, A. (Adria)</dc:creator>
  <cp:lastModifiedBy>Tunez Aquilue, A. (Adria)</cp:lastModifiedBy>
  <cp:revision>1</cp:revision>
  <dcterms:created xsi:type="dcterms:W3CDTF">2024-07-22T08:08:53Z</dcterms:created>
  <dcterms:modified xsi:type="dcterms:W3CDTF">2024-07-22T08:10:17Z</dcterms:modified>
</cp:coreProperties>
</file>