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7B2A1-A156-4ED2-AD4D-90D03477DE3F}" type="datetimeFigureOut">
              <a:rPr lang="en-BE" smtClean="0"/>
              <a:t>05/01/2025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A6AA5-126B-4EF5-815E-E0E2D95A6D8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430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2917-D231-69E3-40B3-5A31456B1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66AA3-C7D1-3426-91C0-0288840F5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CDBB-86DF-B200-E975-7B668323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1EC-6D1F-4131-92D4-C6C69BA52F13}" type="datetime8">
              <a:rPr lang="en-BE" smtClean="0"/>
              <a:t>05/01/2025 17:37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8C029-DBC3-3651-816A-E25EBE93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DD594-87EA-C331-419F-69061677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7458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B38A-B32B-CB5E-FAF7-CCEBD742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5904E-EFF9-A59A-B394-333994F4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2A0A7-26B7-105A-0390-56562B0A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08B3-DE87-4082-AF1B-6B2E05B6997A}" type="datetime8">
              <a:rPr lang="en-BE" smtClean="0"/>
              <a:t>05/01/2025 17:37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7028D-4F00-18BB-0B0D-6166557E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F3F09-8281-1907-15F8-E33122E8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0387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980BE-7FFA-55DF-E07F-F04EF6CEA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074D4-C1D9-B700-D064-007DC6FA0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63D7F-88DE-881F-4CB5-102E9031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0040-C8E3-4BBE-9DB2-9EA799EB6C1A}" type="datetime8">
              <a:rPr lang="en-BE" smtClean="0"/>
              <a:t>05/01/2025 17:37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4A7BF-AF9B-7FA6-CAED-F7830B15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71882-FF2B-3430-8150-A9047C50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9495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9A95-DED1-BFDE-2F82-8FAB1EDC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BF0BB-F338-D80F-FDB2-8C2759E49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60FC-F21E-F8BA-7292-3C9D3959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BA97-316C-4E44-90EF-C227721B8DDA}" type="datetime8">
              <a:rPr lang="en-BE" smtClean="0"/>
              <a:t>05/01/2025 17:37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E9C2A-0682-D856-7893-814196D6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4655A-D008-99A0-AA62-49ABC525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3465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2B12-6F62-2F89-155C-4B420599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FAC21-D9FE-B3B6-F538-61CCDBECD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4C81F-F79B-67D5-0835-5B970B78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C3A9-D7A4-43AC-9F8D-ACF7DDA9EE01}" type="datetime8">
              <a:rPr lang="en-BE" smtClean="0"/>
              <a:t>05/01/2025 17:37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4C3CE-C04A-CD40-948A-0F0D00BC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ADFE9-768F-8D63-4FAF-429614A4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92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BDEA-9A0E-55DA-FEE1-8A662B35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9EF63-D17B-DF98-204F-C460E1617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508CD-302E-AC22-48D6-9B34496B7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4043D-4F48-6AFE-50A1-8E22243B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65C8-B344-42B9-B78B-ABDB9A7C3BF7}" type="datetime8">
              <a:rPr lang="en-BE" smtClean="0"/>
              <a:t>05/01/2025 17:37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3F581-421E-7A60-D0BE-E49AD50B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E0281-9135-98E3-9E1C-628DFC19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4158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3B0F-BDB2-B40C-1BA7-798BBC17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5AD29-3A73-4031-5FBD-2F4A8007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480A0-DA29-4041-2DF2-2BD7AED7E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17CC1-34D1-5B09-92AE-7133E3C8E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22CE3-C77B-A2BB-FD88-9A676DD43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969B3-4AEF-93E3-70A1-2CD4906E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0AB3-579C-4801-8C2C-0220C575D1E7}" type="datetime8">
              <a:rPr lang="en-BE" smtClean="0"/>
              <a:t>05/01/2025 17:37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9BD7A-E58E-6D77-20A7-62802EA5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AFD6F-5BBE-2D38-CA67-1389DB34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4730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ED89-E2B9-056E-360D-A289D0C5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D9E27-F21D-A2BD-FD0E-851DFEF9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B228-64FF-42DD-9514-CEA7F3A9EBCD}" type="datetime8">
              <a:rPr lang="en-BE" smtClean="0"/>
              <a:t>05/01/2025 17:37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93A7E-C30C-EE1F-4AED-E213FB5F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257B-66F0-BF25-B088-2264E48F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0194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92087-6F05-12CC-10B3-096B6046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9FA6-F4CE-4E67-9FDA-2F30AD06F287}" type="datetime8">
              <a:rPr lang="en-BE" smtClean="0"/>
              <a:t>05/01/2025 17:37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56530-3DC2-C866-866B-9EBE4151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9DD1D-4154-997E-5F6F-D5030925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0160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A16A-0C80-79FA-9AA0-FE132831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C4925-66D2-F9B2-81B2-8E5F4D3B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6AF73-89D9-8E01-93B3-02BF733AB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863DA-7C63-3D1B-721A-7927ABF0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5A2F-915B-4F43-AB1F-45B318D035B5}" type="datetime8">
              <a:rPr lang="en-BE" smtClean="0"/>
              <a:t>05/01/2025 17:37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51CA6-002D-3892-46A7-DB82B940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0802D-1B84-9E16-951D-D8C52627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9811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2ACF-6AB9-2B1B-A917-930E470F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B89D4-39D2-6B14-0361-1DE9B4E1A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1BC70-3F76-6ED9-BBF4-EEE3837A8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C05C4-76D2-86E9-4563-0A38713C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F835-C274-4EDE-8682-550F88A03DB6}" type="datetime8">
              <a:rPr lang="en-BE" smtClean="0"/>
              <a:t>05/01/2025 17:37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D7290-B52B-F1EE-7EC2-1BF8D180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4026F-83B7-D67E-CA48-DC6B96BB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3029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76A90-B849-7033-453C-7C67C3F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F77D3-EF0F-7BEC-385A-0AB02FCC9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310A6-9533-88FA-338B-377D6B302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6D9CA8-BC7A-4594-AB12-250D2833A1ED}" type="datetime8">
              <a:rPr lang="en-BE" smtClean="0"/>
              <a:t>05/01/2025 17:37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BAF11-87B9-BD33-CA94-D8D750064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A7DF8-9B2D-8585-A8CC-73FF62921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0762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B1EE-A1BA-0050-6E36-F0C2409FA0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729EE-9F25-148F-4D15-8F7B64366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0240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EE68-AEF0-B8D9-08E9-CFA0588F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1EDF8-F9C8-DFAF-4267-471F768EE7D1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C724A-73B1-8A22-4F8D-896CF5EB6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D579F-8814-7BA5-95A5-9C839B20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Applying AABB and BVH to </a:t>
            </a:r>
            <a:r>
              <a:rPr lang="en-BE" dirty="0"/>
              <a:t>s</a:t>
            </a:r>
            <a:r>
              <a:rPr lang="en-GB" dirty="0" err="1"/>
              <a:t>ph</a:t>
            </a:r>
            <a:r>
              <a:rPr lang="en-BE" dirty="0"/>
              <a:t>ere tracing </a:t>
            </a:r>
            <a:r>
              <a:rPr lang="en-GB" dirty="0"/>
              <a:t>ray marching - Adriaan Musschoot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F0DB4-C33B-CE10-394F-87A0614D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3158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1A3F-9AB7-8DBB-840F-99FED294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0D5D6-5601-5EB8-F373-F19FE43E5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46726-811C-526D-5BC0-2E0A40D0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DFAAA-D75A-179C-D05B-DB165D9D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6657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Musschoot Adriaan</dc:creator>
  <cp:lastModifiedBy>Musschoot Adriaan</cp:lastModifiedBy>
  <cp:revision>1</cp:revision>
  <dcterms:created xsi:type="dcterms:W3CDTF">2025-01-05T16:33:39Z</dcterms:created>
  <dcterms:modified xsi:type="dcterms:W3CDTF">2025-01-05T16:38:27Z</dcterms:modified>
</cp:coreProperties>
</file>