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7B2A1-A156-4ED2-AD4D-90D03477DE3F}" type="datetimeFigureOut">
              <a:rPr lang="en-BE" smtClean="0"/>
              <a:t>05/01/2025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A6AA5-126B-4EF5-815E-E0E2D95A6D8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6430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42917-D231-69E3-40B3-5A31456B1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66AA3-C7D1-3426-91C0-0288840F5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ECDBB-86DF-B200-E975-7B668323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1EC-6D1F-4131-92D4-C6C69BA52F13}" type="datetime8">
              <a:rPr lang="en-BE" smtClean="0"/>
              <a:t>05/01/2025 17:37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8C029-DBC3-3651-816A-E25EBE936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DD594-87EA-C331-419F-69061677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7458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B38A-B32B-CB5E-FAF7-CCEBD742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5904E-EFF9-A59A-B394-333994F43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2A0A7-26B7-105A-0390-56562B0A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08B3-DE87-4082-AF1B-6B2E05B6997A}" type="datetime8">
              <a:rPr lang="en-BE" smtClean="0"/>
              <a:t>05/01/2025 17:37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7028D-4F00-18BB-0B0D-6166557E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F3F09-8281-1907-15F8-E33122E85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0387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980BE-7FFA-55DF-E07F-F04EF6CEA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074D4-C1D9-B700-D064-007DC6FA0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63D7F-88DE-881F-4CB5-102E90318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0040-C8E3-4BBE-9DB2-9EA799EB6C1A}" type="datetime8">
              <a:rPr lang="en-BE" smtClean="0"/>
              <a:t>05/01/2025 17:37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4A7BF-AF9B-7FA6-CAED-F7830B15A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71882-FF2B-3430-8150-A9047C50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9495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79A95-DED1-BFDE-2F82-8FAB1EDC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BF0BB-F338-D80F-FDB2-8C2759E49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B60FC-F21E-F8BA-7292-3C9D3959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BA97-316C-4E44-90EF-C227721B8DDA}" type="datetime8">
              <a:rPr lang="en-BE" smtClean="0"/>
              <a:t>05/01/2025 17:37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E9C2A-0682-D856-7893-814196D67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4655A-D008-99A0-AA62-49ABC5256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3465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2B12-6F62-2F89-155C-4B420599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FAC21-D9FE-B3B6-F538-61CCDBECD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4C81F-F79B-67D5-0835-5B970B78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C3A9-D7A4-43AC-9F8D-ACF7DDA9EE01}" type="datetime8">
              <a:rPr lang="en-BE" smtClean="0"/>
              <a:t>05/01/2025 17:37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4C3CE-C04A-CD40-948A-0F0D00BC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ADFE9-768F-8D63-4FAF-429614A4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992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BDEA-9A0E-55DA-FEE1-8A662B354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9EF63-D17B-DF98-204F-C460E1617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508CD-302E-AC22-48D6-9B34496B7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4043D-4F48-6AFE-50A1-8E22243B2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65C8-B344-42B9-B78B-ABDB9A7C3BF7}" type="datetime8">
              <a:rPr lang="en-BE" smtClean="0"/>
              <a:t>05/01/2025 17:37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3F581-421E-7A60-D0BE-E49AD50B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E0281-9135-98E3-9E1C-628DFC191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4158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23B0F-BDB2-B40C-1BA7-798BBC17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5AD29-3A73-4031-5FBD-2F4A8007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480A0-DA29-4041-2DF2-2BD7AED7E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F17CC1-34D1-5B09-92AE-7133E3C8E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B22CE3-C77B-A2BB-FD88-9A676DD43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969B3-4AEF-93E3-70A1-2CD4906E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0AB3-579C-4801-8C2C-0220C575D1E7}" type="datetime8">
              <a:rPr lang="en-BE" smtClean="0"/>
              <a:t>05/01/2025 17:37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19BD7A-E58E-6D77-20A7-62802EA5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AFD6F-5BBE-2D38-CA67-1389DB343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4730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ED89-E2B9-056E-360D-A289D0C58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2D9E27-F21D-A2BD-FD0E-851DFEF9B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FB228-64FF-42DD-9514-CEA7F3A9EBCD}" type="datetime8">
              <a:rPr lang="en-BE" smtClean="0"/>
              <a:t>05/01/2025 17:37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93A7E-C30C-EE1F-4AED-E213FB5F5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E257B-66F0-BF25-B088-2264E48F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0194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992087-6F05-12CC-10B3-096B6046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9FA6-F4CE-4E67-9FDA-2F30AD06F287}" type="datetime8">
              <a:rPr lang="en-BE" smtClean="0"/>
              <a:t>05/01/2025 17:37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D56530-3DC2-C866-866B-9EBE4151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9DD1D-4154-997E-5F6F-D5030925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0160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EA16A-0C80-79FA-9AA0-FE1328313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C4925-66D2-F9B2-81B2-8E5F4D3B6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6AF73-89D9-8E01-93B3-02BF733AB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863DA-7C63-3D1B-721A-7927ABF0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5A2F-915B-4F43-AB1F-45B318D035B5}" type="datetime8">
              <a:rPr lang="en-BE" smtClean="0"/>
              <a:t>05/01/2025 17:37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51CA6-002D-3892-46A7-DB82B9404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0802D-1B84-9E16-951D-D8C52627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9811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2ACF-6AB9-2B1B-A917-930E470F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AB89D4-39D2-6B14-0361-1DE9B4E1A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1BC70-3F76-6ED9-BBF4-EEE3837A8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C05C4-76D2-86E9-4563-0A38713C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F835-C274-4EDE-8682-550F88A03DB6}" type="datetime8">
              <a:rPr lang="en-BE" smtClean="0"/>
              <a:t>05/01/2025 17:37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D7290-B52B-F1EE-7EC2-1BF8D1809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4026F-83B7-D67E-CA48-DC6B96BB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3029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776A90-B849-7033-453C-7C67C3F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F77D3-EF0F-7BEC-385A-0AB02FCC9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310A6-9533-88FA-338B-377D6B302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6D9CA8-BC7A-4594-AB12-250D2833A1ED}" type="datetime8">
              <a:rPr lang="en-BE" smtClean="0"/>
              <a:t>05/01/2025 17:37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BAF11-87B9-BD33-CA94-D8D750064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A7DF8-9B2D-8585-A8CC-73FF62921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  <p:pic>
        <p:nvPicPr>
          <p:cNvPr id="8" name="Picture 7" descr="A red laser beam in the dark&#10;&#10;Description automatically generated">
            <a:extLst>
              <a:ext uri="{FF2B5EF4-FFF2-40B4-BE49-F238E27FC236}">
                <a16:creationId xmlns:a16="http://schemas.microsoft.com/office/drawing/2014/main" id="{1FF14FA2-15AC-6830-D3F8-883021C6A35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1900"/>
            <a:ext cx="1681988" cy="546100"/>
          </a:xfrm>
          <a:prstGeom prst="rect">
            <a:avLst/>
          </a:prstGeom>
        </p:spPr>
      </p:pic>
      <p:pic>
        <p:nvPicPr>
          <p:cNvPr id="14" name="Picture 13" descr="A blue lines in the sky&#10;&#10;Description automatically generated">
            <a:extLst>
              <a:ext uri="{FF2B5EF4-FFF2-40B4-BE49-F238E27FC236}">
                <a16:creationId xmlns:a16="http://schemas.microsoft.com/office/drawing/2014/main" id="{A96E1FAD-27D9-A87F-E5BC-11C1BE6FF06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67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2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4B1EE-A1BA-0050-6E36-F0C2409FA0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BE" sz="4300" dirty="0"/>
              <a:t>Implementing acceleration structures to optimize a sphere tracing ray marcher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729EE-9F25-148F-4D15-8F7B64366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1994"/>
            <a:ext cx="9144000" cy="1655762"/>
          </a:xfrm>
        </p:spPr>
        <p:txBody>
          <a:bodyPr/>
          <a:lstStyle/>
          <a:p>
            <a:r>
              <a:rPr lang="en-BE" dirty="0"/>
              <a:t>Musschoot Adriaan</a:t>
            </a:r>
          </a:p>
          <a:p>
            <a:r>
              <a:rPr lang="en-BE" dirty="0"/>
              <a:t>Supervisor – Samyn Koen</a:t>
            </a:r>
          </a:p>
          <a:p>
            <a:r>
              <a:rPr lang="en-BE" dirty="0"/>
              <a:t>Coach – Geeroms Kasper</a:t>
            </a:r>
          </a:p>
        </p:txBody>
      </p:sp>
    </p:spTree>
    <p:extLst>
      <p:ext uri="{BB962C8B-B14F-4D97-AF65-F5344CB8AC3E}">
        <p14:creationId xmlns:p14="http://schemas.microsoft.com/office/powerpoint/2010/main" val="330240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EE68-AEF0-B8D9-08E9-CFA0588F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Sphere tracing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C724A-73B1-8A22-4F8D-896CF5EB6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BE" dirty="0"/>
              <a:t>For each pixel cast ray</a:t>
            </a:r>
          </a:p>
          <a:p>
            <a:pPr marL="285750" indent="-285750">
              <a:buFontTx/>
              <a:buChar char="-"/>
            </a:pPr>
            <a:r>
              <a:rPr lang="en-BE" dirty="0"/>
              <a:t>March forward along ray</a:t>
            </a:r>
          </a:p>
          <a:p>
            <a:pPr marL="285750" indent="-285750">
              <a:buFontTx/>
              <a:buChar char="-"/>
            </a:pPr>
            <a:r>
              <a:rPr lang="en-BE" dirty="0"/>
              <a:t>Retrieve the distance value to the scene</a:t>
            </a:r>
          </a:p>
          <a:p>
            <a:pPr marL="285750" indent="-285750">
              <a:buFontTx/>
              <a:buChar char="-"/>
            </a:pPr>
            <a:r>
              <a:rPr lang="en-BE" dirty="0"/>
              <a:t>Objects represented by SDFs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D579F-8814-7BA5-95A5-9C839B20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Applying AABB and BVH to </a:t>
            </a:r>
            <a:r>
              <a:rPr lang="en-BE" dirty="0"/>
              <a:t>s</a:t>
            </a:r>
            <a:r>
              <a:rPr lang="en-GB" dirty="0" err="1"/>
              <a:t>ph</a:t>
            </a:r>
            <a:r>
              <a:rPr lang="en-BE" dirty="0"/>
              <a:t>ere tracing </a:t>
            </a:r>
            <a:r>
              <a:rPr lang="en-GB" dirty="0"/>
              <a:t>ray marching - Adriaan Musschoot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F0DB4-C33B-CE10-394F-87A0614D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2</a:t>
            </a:fld>
            <a:endParaRPr lang="en-BE"/>
          </a:p>
        </p:txBody>
      </p:sp>
      <p:pic>
        <p:nvPicPr>
          <p:cNvPr id="2050" name="Picture 2" descr="Raymarching distance fields - reindernijhoff.net">
            <a:extLst>
              <a:ext uri="{FF2B5EF4-FFF2-40B4-BE49-F238E27FC236}">
                <a16:creationId xmlns:a16="http://schemas.microsoft.com/office/drawing/2014/main" id="{23965745-7E42-EE6F-F546-A0141DE60025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58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A76D8-5508-9D1D-4859-31FCFE626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781EC-E54B-6CD3-D9BA-DE05107A8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Sphere tracing problem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C2FD7-EE55-0671-825A-576141E0E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BE" dirty="0"/>
              <a:t>Many steps for each ray</a:t>
            </a:r>
          </a:p>
          <a:p>
            <a:pPr marL="285750" indent="-285750">
              <a:buFontTx/>
              <a:buChar char="-"/>
            </a:pPr>
            <a:r>
              <a:rPr lang="en-BE"/>
              <a:t>Heavy computations</a:t>
            </a:r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43795-91B9-49AB-0B70-AEC3D845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Applying AABB and BVH to </a:t>
            </a:r>
            <a:r>
              <a:rPr lang="en-BE" dirty="0"/>
              <a:t>s</a:t>
            </a:r>
            <a:r>
              <a:rPr lang="en-GB" dirty="0" err="1"/>
              <a:t>ph</a:t>
            </a:r>
            <a:r>
              <a:rPr lang="en-BE" dirty="0"/>
              <a:t>ere tracing </a:t>
            </a:r>
            <a:r>
              <a:rPr lang="en-GB" dirty="0"/>
              <a:t>ray marching - Adriaan Musschoot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8B86A-01F6-EA27-0511-83D5D9E3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3</a:t>
            </a:fld>
            <a:endParaRPr lang="en-BE"/>
          </a:p>
        </p:txBody>
      </p:sp>
      <p:pic>
        <p:nvPicPr>
          <p:cNvPr id="3088" name="Picture 16" descr="Mandelbulb — Wikipédia">
            <a:extLst>
              <a:ext uri="{FF2B5EF4-FFF2-40B4-BE49-F238E27FC236}">
                <a16:creationId xmlns:a16="http://schemas.microsoft.com/office/drawing/2014/main" id="{467AF2EC-CC87-65A7-4D8A-AA9567E483B9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00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82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Implementing acceleration structures to optimize a sphere tracing ray marcher</vt:lpstr>
      <vt:lpstr>Sphere tracing </vt:lpstr>
      <vt:lpstr>Sphere tracing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Musschoot Adriaan</dc:creator>
  <cp:lastModifiedBy>Musschoot Adriaan</cp:lastModifiedBy>
  <cp:revision>26</cp:revision>
  <dcterms:created xsi:type="dcterms:W3CDTF">2025-01-05T16:33:39Z</dcterms:created>
  <dcterms:modified xsi:type="dcterms:W3CDTF">2025-01-05T18:17:59Z</dcterms:modified>
</cp:coreProperties>
</file>