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7B2A1-A156-4ED2-AD4D-90D03477DE3F}" type="datetimeFigureOut">
              <a:rPr lang="en-BE" smtClean="0"/>
              <a:t>05/01/2025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A6AA5-126B-4EF5-815E-E0E2D95A6D8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430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2917-D231-69E3-40B3-5A31456B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66AA3-C7D1-3426-91C0-0288840F5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CDBB-86DF-B200-E975-7B66832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1EC-6D1F-4131-92D4-C6C69BA52F13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029-DBC3-3651-816A-E25EBE93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DD594-87EA-C331-419F-69061677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745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B38A-B32B-CB5E-FAF7-CCEBD742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904E-EFF9-A59A-B394-333994F4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A0A7-26B7-105A-0390-56562B0A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C08B3-DE87-4082-AF1B-6B2E05B6997A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028D-4F00-18BB-0B0D-6166557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3F09-8281-1907-15F8-E33122E8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387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980BE-7FFA-55DF-E07F-F04EF6CE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74D4-C1D9-B700-D064-007DC6FA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3D7F-88DE-881F-4CB5-102E903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0040-C8E3-4BBE-9DB2-9EA799EB6C1A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A7BF-AF9B-7FA6-CAED-F7830B15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1882-FF2B-3430-8150-A9047C50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49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A95-DED1-BFDE-2F82-8FAB1EDC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0BB-F338-D80F-FDB2-8C2759E4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60FC-F21E-F8BA-7292-3C9D3959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BBA97-316C-4E44-90EF-C227721B8DDA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9C2A-0682-D856-7893-814196D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655A-D008-99A0-AA62-49ABC525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3465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B12-6F62-2F89-155C-4B420599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AC21-D9FE-B3B6-F538-61CCDBEC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4C81F-F79B-67D5-0835-5B970B78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C3A9-D7A4-43AC-9F8D-ACF7DDA9EE01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C3CE-C04A-CD40-948A-0F0D00BC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FE9-768F-8D63-4FAF-429614A4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92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DEA-9A0E-55DA-FEE1-8A662B35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9EF63-D17B-DF98-204F-C460E161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508CD-302E-AC22-48D6-9B34496B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4043D-4F48-6AFE-50A1-8E22243B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65C8-B344-42B9-B78B-ABDB9A7C3BF7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3F581-421E-7A60-D0BE-E49AD50B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0281-9135-98E3-9E1C-628DFC19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158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3B0F-BDB2-B40C-1BA7-798BBC17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5AD29-3A73-4031-5FBD-2F4A8007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80A0-DA29-4041-2DF2-2BD7AED7E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7CC1-34D1-5B09-92AE-7133E3C8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22CE3-C77B-A2BB-FD88-9A676DD43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969B3-4AEF-93E3-70A1-2CD4906E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0AB3-579C-4801-8C2C-0220C575D1E7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9BD7A-E58E-6D77-20A7-62802EA5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AFD6F-5BBE-2D38-CA67-1389DB34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73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D89-E2B9-056E-360D-A289D0C5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D9E27-F21D-A2BD-FD0E-851DFEF9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B228-64FF-42DD-9514-CEA7F3A9EBCD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93A7E-C30C-EE1F-4AED-E213FB5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257B-66F0-BF25-B088-2264E48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19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92087-6F05-12CC-10B3-096B6046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9FA6-F4CE-4E67-9FDA-2F30AD06F287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56530-3DC2-C866-866B-9EBE4151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9DD1D-4154-997E-5F6F-D5030925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160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A16A-0C80-79FA-9AA0-FE132831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4925-66D2-F9B2-81B2-8E5F4D3B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6AF73-89D9-8E01-93B3-02BF733A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863DA-7C63-3D1B-721A-7927ABF0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5A2F-915B-4F43-AB1F-45B318D035B5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1CA6-002D-3892-46A7-DB82B94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0802D-1B84-9E16-951D-D8C5262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811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2ACF-6AB9-2B1B-A917-930E470F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B89D4-39D2-6B14-0361-1DE9B4E1A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1BC70-3F76-6ED9-BBF4-EEE3837A8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C05C4-76D2-86E9-4563-0A38713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F835-C274-4EDE-8682-550F88A03DB6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D7290-B52B-F1EE-7EC2-1BF8D180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4026F-83B7-D67E-CA48-DC6B96BB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02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E1540A83-ABAF-56A1-B91B-A65C4AF065F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64900" y="5930900"/>
            <a:ext cx="927100" cy="9271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776A90-B849-7033-453C-7C67C3F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77D3-EF0F-7BEC-385A-0AB02FCC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10A6-9533-88FA-338B-377D6B302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D9CA8-BC7A-4594-AB12-250D2833A1ED}" type="datetime8">
              <a:rPr lang="en-BE" smtClean="0"/>
              <a:t>05/01/2025 21:01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AF11-87B9-BD33-CA94-D8D75006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Applying AABB and BVH to sphere tracing ray marching - Adriaan Musschoot</a:t>
            </a:r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7DF8-9B2D-8585-A8CC-73FF62921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0A2A8-970E-44A3-88EF-EFAC9376A105}" type="slidenum">
              <a:rPr lang="en-BE" smtClean="0"/>
              <a:t>‹#›</a:t>
            </a:fld>
            <a:endParaRPr lang="en-BE"/>
          </a:p>
        </p:txBody>
      </p:sp>
      <p:pic>
        <p:nvPicPr>
          <p:cNvPr id="8" name="Picture 7" descr="A red laser beam in the dark&#10;&#10;Description automatically generated">
            <a:extLst>
              <a:ext uri="{FF2B5EF4-FFF2-40B4-BE49-F238E27FC236}">
                <a16:creationId xmlns:a16="http://schemas.microsoft.com/office/drawing/2014/main" id="{1FF14FA2-15AC-6830-D3F8-883021C6A35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1681988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2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1EE-A1BA-0050-6E36-F0C2409FA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4300" dirty="0"/>
              <a:t>Implementing acceleration structures to optimize a sphere tracing ray marcher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29EE-9F25-148F-4D15-8F7B64366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9144000" cy="1655762"/>
          </a:xfrm>
        </p:spPr>
        <p:txBody>
          <a:bodyPr/>
          <a:lstStyle/>
          <a:p>
            <a:r>
              <a:rPr lang="en-BE" dirty="0"/>
              <a:t>Musschoot Adriaan</a:t>
            </a:r>
          </a:p>
          <a:p>
            <a:r>
              <a:rPr lang="en-BE" dirty="0"/>
              <a:t>Supervisor – Samyn Koen</a:t>
            </a:r>
          </a:p>
          <a:p>
            <a:r>
              <a:rPr lang="en-BE" dirty="0"/>
              <a:t>Coach – Geeroms Kasper</a:t>
            </a:r>
          </a:p>
        </p:txBody>
      </p:sp>
    </p:spTree>
    <p:extLst>
      <p:ext uri="{BB962C8B-B14F-4D97-AF65-F5344CB8AC3E}">
        <p14:creationId xmlns:p14="http://schemas.microsoft.com/office/powerpoint/2010/main" val="330240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EE68-AEF0-B8D9-08E9-CFA0588F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724A-73B1-8A22-4F8D-896CF5EB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For each pixel cast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March forward along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Retrieve the distance value to the scene</a:t>
            </a:r>
          </a:p>
          <a:p>
            <a:pPr marL="285750" indent="-285750">
              <a:buFontTx/>
              <a:buChar char="-"/>
            </a:pPr>
            <a:r>
              <a:rPr lang="en-BE" dirty="0"/>
              <a:t>Objects represented by SDFs</a:t>
            </a:r>
          </a:p>
          <a:p>
            <a:pPr marL="285750" indent="-285750">
              <a:buFontTx/>
              <a:buChar char="-"/>
            </a:pPr>
            <a:r>
              <a:rPr lang="en-BE" dirty="0"/>
              <a:t>Small memory footprint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579F-8814-7BA5-95A5-9C839B20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0DB4-C33B-CE10-394F-87A0614D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2</a:t>
            </a:fld>
            <a:endParaRPr lang="en-BE"/>
          </a:p>
        </p:txBody>
      </p:sp>
      <p:pic>
        <p:nvPicPr>
          <p:cNvPr id="2050" name="Picture 2" descr="Raymarching distance fields - reindernijhoff.net">
            <a:extLst>
              <a:ext uri="{FF2B5EF4-FFF2-40B4-BE49-F238E27FC236}">
                <a16:creationId xmlns:a16="http://schemas.microsoft.com/office/drawing/2014/main" id="{23965745-7E42-EE6F-F546-A0141DE600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58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A76D8-5508-9D1D-4859-31FCFE62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81EC-E54B-6CD3-D9BA-DE05107A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Sphere tracing is slow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2FD7-EE55-0671-825A-576141E0E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Many steps for each ray</a:t>
            </a:r>
          </a:p>
          <a:p>
            <a:pPr marL="285750" indent="-285750">
              <a:buFontTx/>
              <a:buChar char="-"/>
            </a:pPr>
            <a:r>
              <a:rPr lang="en-BE" dirty="0"/>
              <a:t>Heavy computations complex shapes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3795-91B9-49AB-0B70-AEC3D845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B86A-01F6-EA27-0511-83D5D9E3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3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467AF2EC-CC87-65A7-4D8A-AA9567E483B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0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9CD75-E645-A395-B16D-0B1C33C91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BCB3-4779-AC79-91B6-E3984E17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Acceleration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39D16-8FE2-D896-9B1D-9733D2220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AABB</a:t>
            </a:r>
          </a:p>
          <a:p>
            <a:pPr marL="285750" indent="-285750">
              <a:buFontTx/>
              <a:buChar char="-"/>
            </a:pPr>
            <a:r>
              <a:rPr lang="en-BE" dirty="0"/>
              <a:t>BVH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B71B-89A4-7CB6-63FD-35D3B017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E66-E6C6-1667-5E2A-5C56048E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4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2137694D-DDBD-91C0-CD31-2189F073F9A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3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05CAA-54A2-77BA-DC1D-A5DAE8DD5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5CAC-D18C-5ECC-AD02-94AC519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Acceleration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14568-A3AD-9F46-0EA2-28B7C123E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BE" dirty="0"/>
              <a:t>AABB</a:t>
            </a:r>
          </a:p>
          <a:p>
            <a:pPr marL="285750" indent="-285750">
              <a:buFontTx/>
              <a:buChar char="-"/>
            </a:pPr>
            <a:r>
              <a:rPr lang="en-BE" dirty="0"/>
              <a:t>BVH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71B1-FF49-6429-E88F-F2A6B652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23CF-5CE5-AD03-E537-06813723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5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6D87A81B-B44D-30A8-B63B-08524A73208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5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C4D97-7ADA-50CC-1385-6342C249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D338-B149-06F4-05F6-2865F348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Constructing AABB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2187E-B1DF-A28B-4CA2-40474AEA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5853-CE68-8B0F-67F7-CC1B10BC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Applying AABB and BVH to </a:t>
            </a:r>
            <a:r>
              <a:rPr lang="en-BE" dirty="0"/>
              <a:t>s</a:t>
            </a:r>
            <a:r>
              <a:rPr lang="en-GB" dirty="0" err="1"/>
              <a:t>ph</a:t>
            </a:r>
            <a:r>
              <a:rPr lang="en-BE" dirty="0"/>
              <a:t>ere tracing </a:t>
            </a:r>
            <a:r>
              <a:rPr lang="en-GB" dirty="0"/>
              <a:t>ray marching - Adriaan Musschoot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0130-CB5C-2570-2F2C-4BB9975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A2A8-970E-44A3-88EF-EFAC9376A105}" type="slidenum">
              <a:rPr lang="en-BE" smtClean="0"/>
              <a:t>6</a:t>
            </a:fld>
            <a:endParaRPr lang="en-BE"/>
          </a:p>
        </p:txBody>
      </p:sp>
      <p:pic>
        <p:nvPicPr>
          <p:cNvPr id="3088" name="Picture 16" descr="Mandelbulb — Wikipédia">
            <a:extLst>
              <a:ext uri="{FF2B5EF4-FFF2-40B4-BE49-F238E27FC236}">
                <a16:creationId xmlns:a16="http://schemas.microsoft.com/office/drawing/2014/main" id="{694E88BD-F373-606C-63BB-6B386121967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2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Implementing acceleration structures to optimize a sphere tracing ray marcher</vt:lpstr>
      <vt:lpstr>Sphere tracing </vt:lpstr>
      <vt:lpstr>Sphere tracing is slow</vt:lpstr>
      <vt:lpstr>Acceleration structures</vt:lpstr>
      <vt:lpstr>Acceleration structures</vt:lpstr>
      <vt:lpstr>Constructing AABB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Musschoot Adriaan</dc:creator>
  <cp:lastModifiedBy>Musschoot Adriaan</cp:lastModifiedBy>
  <cp:revision>37</cp:revision>
  <dcterms:created xsi:type="dcterms:W3CDTF">2025-01-05T16:33:39Z</dcterms:created>
  <dcterms:modified xsi:type="dcterms:W3CDTF">2025-01-05T20:18:28Z</dcterms:modified>
</cp:coreProperties>
</file>