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8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7B2A1-A156-4ED2-AD4D-90D03477DE3F}" type="datetimeFigureOut">
              <a:rPr lang="en-BE" smtClean="0"/>
              <a:t>07/01/2025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A6AA5-126B-4EF5-815E-E0E2D95A6D8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6430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A6AA5-126B-4EF5-815E-E0E2D95A6D81}" type="slidenum">
              <a:rPr lang="en-BE" smtClean="0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74600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A6AA5-126B-4EF5-815E-E0E2D95A6D81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62896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42917-D231-69E3-40B3-5A31456B1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66AA3-C7D1-3426-91C0-0288840F5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ECDBB-86DF-B200-E975-7B668323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DDF1-DAF2-4DAE-8646-AB3CE85A16C4}" type="datetime8">
              <a:rPr lang="en-BE" smtClean="0"/>
              <a:t>07/01/2025 16:26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8C029-DBC3-3651-816A-E25EBE936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Implementing acceleration structures to optimize a sphere tracing ray marcher - Adriaan Musschoot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DD594-87EA-C331-419F-69061677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7458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B38A-B32B-CB5E-FAF7-CCEBD742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5904E-EFF9-A59A-B394-333994F43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2A0A7-26B7-105A-0390-56562B0A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B034-54E7-4926-9AAF-54D51EBB8238}" type="datetime8">
              <a:rPr lang="en-BE" smtClean="0"/>
              <a:t>07/01/2025 16:26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7028D-4F00-18BB-0B0D-6166557E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Implementing acceleration structures to optimize a sphere tracing ray marcher - Adriaan Musschoot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F3F09-8281-1907-15F8-E33122E85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0387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980BE-7FFA-55DF-E07F-F04EF6CEA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074D4-C1D9-B700-D064-007DC6FA0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63D7F-88DE-881F-4CB5-102E90318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E1DDD-8209-456A-BBF9-19626D79B9CD}" type="datetime8">
              <a:rPr lang="en-BE" smtClean="0"/>
              <a:t>07/01/2025 16:26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4A7BF-AF9B-7FA6-CAED-F7830B15A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Implementing acceleration structures to optimize a sphere tracing ray marcher - Adriaan Musschoot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71882-FF2B-3430-8150-A9047C50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9495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79A95-DED1-BFDE-2F82-8FAB1EDC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BF0BB-F338-D80F-FDB2-8C2759E49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B60FC-F21E-F8BA-7292-3C9D3959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11DA-5823-4121-A98E-35E59029112F}" type="datetime8">
              <a:rPr lang="en-BE" smtClean="0"/>
              <a:t>07/01/2025 16:26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E9C2A-0682-D856-7893-814196D67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Implementing acceleration structures to optimize a sphere tracing ray marcher - Adriaan Musschoot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4655A-D008-99A0-AA62-49ABC5256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3465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2B12-6F62-2F89-155C-4B420599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FAC21-D9FE-B3B6-F538-61CCDBECD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4C81F-F79B-67D5-0835-5B970B78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2BF4-EB42-414A-9942-9AFD18E2790C}" type="datetime8">
              <a:rPr lang="en-BE" smtClean="0"/>
              <a:t>07/01/2025 16:26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4C3CE-C04A-CD40-948A-0F0D00BC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Implementing acceleration structures to optimize a sphere tracing ray marcher - Adriaan Musschoot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ADFE9-768F-8D63-4FAF-429614A4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992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BDEA-9A0E-55DA-FEE1-8A662B354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9EF63-D17B-DF98-204F-C460E1617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508CD-302E-AC22-48D6-9B34496B7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4043D-4F48-6AFE-50A1-8E22243B2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1CAB-C758-41ED-AC9F-9F6B86309B84}" type="datetime8">
              <a:rPr lang="en-BE" smtClean="0"/>
              <a:t>07/01/2025 16:26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3F581-421E-7A60-D0BE-E49AD50B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Implementing acceleration structures to optimize a sphere tracing ray marcher - Adriaan Musschoot</a:t>
            </a:r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E0281-9135-98E3-9E1C-628DFC191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4158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23B0F-BDB2-B40C-1BA7-798BBC17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5AD29-3A73-4031-5FBD-2F4A8007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480A0-DA29-4041-2DF2-2BD7AED7E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F17CC1-34D1-5B09-92AE-7133E3C8E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B22CE3-C77B-A2BB-FD88-9A676DD43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969B3-4AEF-93E3-70A1-2CD4906E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BA22-5E2B-4E21-88B9-9D847FAA808C}" type="datetime8">
              <a:rPr lang="en-BE" smtClean="0"/>
              <a:t>07/01/2025 16:26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19BD7A-E58E-6D77-20A7-62802EA5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Implementing acceleration structures to optimize a sphere tracing ray marcher - Adriaan Musschoot</a:t>
            </a:r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AFD6F-5BBE-2D38-CA67-1389DB343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4730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ED89-E2B9-056E-360D-A289D0C58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2D9E27-F21D-A2BD-FD0E-851DFEF9B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F2F2-CD08-47F9-BD9B-74E176774AA0}" type="datetime8">
              <a:rPr lang="en-BE" smtClean="0"/>
              <a:t>07/01/2025 16:26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93A7E-C30C-EE1F-4AED-E213FB5F5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Implementing acceleration structures to optimize a sphere tracing ray marcher - Adriaan Musschoot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E257B-66F0-BF25-B088-2264E48F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0194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992087-6F05-12CC-10B3-096B6046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303A-7B6B-421C-B92A-375C038C92F8}" type="datetime8">
              <a:rPr lang="en-BE" smtClean="0"/>
              <a:t>07/01/2025 16:26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D56530-3DC2-C866-866B-9EBE4151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Implementing acceleration structures to optimize a sphere tracing ray marcher - Adriaan Musschoot</a:t>
            </a:r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9DD1D-4154-997E-5F6F-D5030925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0160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EA16A-0C80-79FA-9AA0-FE1328313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C4925-66D2-F9B2-81B2-8E5F4D3B6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6AF73-89D9-8E01-93B3-02BF733AB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863DA-7C63-3D1B-721A-7927ABF0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7223-5560-4BD8-A32B-649A83F55D4C}" type="datetime8">
              <a:rPr lang="en-BE" smtClean="0"/>
              <a:t>07/01/2025 16:26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51CA6-002D-3892-46A7-DB82B9404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Implementing acceleration structures to optimize a sphere tracing ray marcher - Adriaan Musschoot</a:t>
            </a:r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0802D-1B84-9E16-951D-D8C52627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9811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2ACF-6AB9-2B1B-A917-930E470F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AB89D4-39D2-6B14-0361-1DE9B4E1A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1BC70-3F76-6ED9-BBF4-EEE3837A8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C05C4-76D2-86E9-4563-0A38713C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6A13-DAEA-4E71-898F-3688F642ABE8}" type="datetime8">
              <a:rPr lang="en-BE" smtClean="0"/>
              <a:t>07/01/2025 16:26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D7290-B52B-F1EE-7EC2-1BF8D1809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Implementing acceleration structures to optimize a sphere tracing ray marcher - Adriaan Musschoot</a:t>
            </a:r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4026F-83B7-D67E-CA48-DC6B96BB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3029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card&#10;&#10;Description automatically generated">
            <a:extLst>
              <a:ext uri="{FF2B5EF4-FFF2-40B4-BE49-F238E27FC236}">
                <a16:creationId xmlns:a16="http://schemas.microsoft.com/office/drawing/2014/main" id="{E1540A83-ABAF-56A1-B91B-A65C4AF065F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264900" y="5930900"/>
            <a:ext cx="927100" cy="9271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776A90-B849-7033-453C-7C67C3F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F77D3-EF0F-7BEC-385A-0AB02FCC9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310A6-9533-88FA-338B-377D6B302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2BFA3B-89CB-48EE-8F81-0C19E281A0FC}" type="datetime8">
              <a:rPr lang="en-BE" smtClean="0"/>
              <a:t>07/01/2025 16:26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BAF11-87B9-BD33-CA94-D8D750064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 sz="1200"/>
              <a:t>Implementing acceleration structures to optimize a sphere tracing ray marcher - Adriaan Musschoot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A7DF8-9B2D-8585-A8CC-73FF62921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  <p:pic>
        <p:nvPicPr>
          <p:cNvPr id="8" name="Picture 7" descr="A red laser beam in the dark&#10;&#10;Description automatically generated">
            <a:extLst>
              <a:ext uri="{FF2B5EF4-FFF2-40B4-BE49-F238E27FC236}">
                <a16:creationId xmlns:a16="http://schemas.microsoft.com/office/drawing/2014/main" id="{1FF14FA2-15AC-6830-D3F8-883021C6A35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1900"/>
            <a:ext cx="1681988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2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4B1EE-A1BA-0050-6E36-F0C2409FA0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BE" sz="4300" dirty="0"/>
              <a:t>Implementing acceleration structures to optimize a sphere tracing ray marcher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729EE-9F25-148F-4D15-8F7B64366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1994"/>
            <a:ext cx="9144000" cy="1655762"/>
          </a:xfrm>
        </p:spPr>
        <p:txBody>
          <a:bodyPr/>
          <a:lstStyle/>
          <a:p>
            <a:r>
              <a:rPr lang="en-BE" dirty="0"/>
              <a:t>Musschoot Adriaan</a:t>
            </a:r>
          </a:p>
          <a:p>
            <a:r>
              <a:rPr lang="en-BE" dirty="0"/>
              <a:t>Supervisor – Samyn Koen</a:t>
            </a:r>
          </a:p>
          <a:p>
            <a:r>
              <a:rPr lang="en-BE" dirty="0"/>
              <a:t>Coach – Geeroms Kasper</a:t>
            </a:r>
          </a:p>
        </p:txBody>
      </p:sp>
    </p:spTree>
    <p:extLst>
      <p:ext uri="{BB962C8B-B14F-4D97-AF65-F5344CB8AC3E}">
        <p14:creationId xmlns:p14="http://schemas.microsoft.com/office/powerpoint/2010/main" val="3302400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C15BD-DBD7-34EC-FA1A-3B1832B22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AADA-5145-9877-9110-4F0A9B3F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BVH-tree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A19EA-F6E7-C7B4-6842-A6F2103D9E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Sphere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71F776-11EC-05B6-5A93-19D58E34E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BE" dirty="0"/>
              <a:t>Box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4C6B0-4ED2-1C1F-D276-833FB58E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Implementing acceleration structures to optimize a sphere tracing ray marcher - Adriaan Musschoot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F4DBD-40D7-A23C-73DC-295FCFEF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10</a:t>
            </a:fld>
            <a:endParaRPr lang="en-BE"/>
          </a:p>
        </p:txBody>
      </p:sp>
      <p:pic>
        <p:nvPicPr>
          <p:cNvPr id="10" name="Content Placeholder 9" descr="A black balls with colorful shapes&#10;&#10;Description automatically generated">
            <a:extLst>
              <a:ext uri="{FF2B5EF4-FFF2-40B4-BE49-F238E27FC236}">
                <a16:creationId xmlns:a16="http://schemas.microsoft.com/office/drawing/2014/main" id="{9DBD3D4C-6FF7-9E97-62EB-8D37834856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92" y="3231596"/>
            <a:ext cx="2343122" cy="2231545"/>
          </a:xfrm>
        </p:spPr>
      </p:pic>
      <p:pic>
        <p:nvPicPr>
          <p:cNvPr id="15" name="Content Placeholder 14" descr="A black box with different shapes&#10;&#10;Description automatically generated">
            <a:extLst>
              <a:ext uri="{FF2B5EF4-FFF2-40B4-BE49-F238E27FC236}">
                <a16:creationId xmlns:a16="http://schemas.microsoft.com/office/drawing/2014/main" id="{080CF878-88A4-5930-296A-5558487529D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330" y="3006726"/>
            <a:ext cx="2586927" cy="2463740"/>
          </a:xfrm>
        </p:spPr>
      </p:pic>
    </p:spTree>
    <p:extLst>
      <p:ext uri="{BB962C8B-B14F-4D97-AF65-F5344CB8AC3E}">
        <p14:creationId xmlns:p14="http://schemas.microsoft.com/office/powerpoint/2010/main" val="1692100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F09A7-E0B6-E59F-10BC-6205222C8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9F71E-7329-84B6-AE40-5B8103A68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5256212" cy="1600200"/>
          </a:xfrm>
        </p:spPr>
        <p:txBody>
          <a:bodyPr/>
          <a:lstStyle/>
          <a:p>
            <a:r>
              <a:rPr lang="en-BE" sz="4400" dirty="0"/>
              <a:t>BVH-tree</a:t>
            </a:r>
            <a:r>
              <a:rPr lang="en-BE" dirty="0"/>
              <a:t> </a:t>
            </a:r>
            <a:r>
              <a:rPr lang="en-BE" sz="4400" dirty="0"/>
              <a:t>construction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DE98E-29A0-D02A-83C7-C1C9E3E06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800" dirty="0"/>
              <a:t>For every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800" dirty="0"/>
              <a:t>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800" dirty="0"/>
              <a:t>Sphere radius / box extent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800" dirty="0"/>
              <a:t>Surface area heuristic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800" dirty="0"/>
              <a:t>Repeated until singular object remains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00EC8-921B-632A-5514-C997B8D5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Implementing acceleration structures to optimize a sphere tracing ray marcher - Adriaan Musschoot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3788D-E54D-B6B8-6077-851430E7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11</a:t>
            </a:fld>
            <a:endParaRPr lang="en-BE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1A3AA98-2ED8-9602-AD9E-F141484D9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894" y="593387"/>
            <a:ext cx="5863584" cy="551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85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8FCBB-1D40-78C7-7E70-D908B6836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199FB-B03D-4658-EBEE-4866609E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BVH-tree usage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701C2-36DD-E728-ECC3-A86EAFA5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Implementing acceleration structures to optimize a sphere tracing ray marcher - Adriaan Musschoot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9A281-862A-4E85-9217-8FFD54A5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12</a:t>
            </a:fld>
            <a:endParaRPr lang="en-BE"/>
          </a:p>
        </p:txBody>
      </p:sp>
      <p:pic>
        <p:nvPicPr>
          <p:cNvPr id="3" name="Content Placeholder 9" descr="A black balls with colorful shapes&#10;&#10;Description automatically generated">
            <a:extLst>
              <a:ext uri="{FF2B5EF4-FFF2-40B4-BE49-F238E27FC236}">
                <a16:creationId xmlns:a16="http://schemas.microsoft.com/office/drawing/2014/main" id="{01189827-655F-C7E4-A1A8-3D7D0C860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851" y="793300"/>
            <a:ext cx="2677316" cy="2549825"/>
          </a:xfrm>
          <a:prstGeom prst="rect">
            <a:avLst/>
          </a:prstGeom>
        </p:spPr>
      </p:pic>
      <p:pic>
        <p:nvPicPr>
          <p:cNvPr id="4" name="Content Placeholder 14" descr="A black box with different shapes&#10;&#10;Description automatically generated">
            <a:extLst>
              <a:ext uri="{FF2B5EF4-FFF2-40B4-BE49-F238E27FC236}">
                <a16:creationId xmlns:a16="http://schemas.microsoft.com/office/drawing/2014/main" id="{3741D25F-AB58-9A8D-FAB1-EA78CFC47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709940"/>
            <a:ext cx="2382329" cy="22688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F3D565-7834-D5ED-2E9C-6ADCE9585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51382"/>
            <a:ext cx="6125018" cy="40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32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A0329-BB6E-D1A5-DB64-9B70DDD81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8F96951-2B43-E2AD-094E-0068BB9D4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942454"/>
              </p:ext>
            </p:extLst>
          </p:nvPr>
        </p:nvGraphicFramePr>
        <p:xfrm>
          <a:off x="838200" y="1509623"/>
          <a:ext cx="10515600" cy="3777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3271416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357980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9378476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52559271"/>
                    </a:ext>
                  </a:extLst>
                </a:gridCol>
              </a:tblGrid>
              <a:tr h="1777041">
                <a:tc>
                  <a:txBody>
                    <a:bodyPr/>
                    <a:lstStyle/>
                    <a:p>
                      <a:r>
                        <a:rPr lang="en-BE" dirty="0"/>
                        <a:t>Scene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Complex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890639"/>
                  </a:ext>
                </a:extLst>
              </a:tr>
              <a:tr h="666744">
                <a:tc>
                  <a:txBody>
                    <a:bodyPr/>
                    <a:lstStyle/>
                    <a:p>
                      <a:r>
                        <a:rPr lang="en-BE" dirty="0"/>
                        <a:t>No BVH-Tree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0.0208ms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0.0232ms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0.0869ms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357284"/>
                  </a:ext>
                </a:extLst>
              </a:tr>
              <a:tr h="666744">
                <a:tc>
                  <a:txBody>
                    <a:bodyPr/>
                    <a:lstStyle/>
                    <a:p>
                      <a:r>
                        <a:rPr lang="en-BE" dirty="0"/>
                        <a:t>Sphere BVH-Tree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0.0108ms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0.0143ms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0.0237ms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438236"/>
                  </a:ext>
                </a:extLst>
              </a:tr>
              <a:tr h="666744">
                <a:tc>
                  <a:txBody>
                    <a:bodyPr/>
                    <a:lstStyle/>
                    <a:p>
                      <a:r>
                        <a:rPr lang="en-BE" dirty="0"/>
                        <a:t>Box BVH-Tree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dirty="0"/>
                        <a:t>0.0094ms</a:t>
                      </a:r>
                    </a:p>
                    <a:p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0.0107ms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0.0211ms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3536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5A858CF-F6F1-6825-0442-6CDA03371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Comparison early out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743806-EA30-8BF5-BA45-F0E3C5667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Implementing acceleration structures to optimize a sphere tracing ray marcher - Adriaan Musschoot</a:t>
            </a:r>
            <a:endParaRPr lang="en-B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DC95FF7-4F59-C3FE-D996-FB4CCF69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13</a:t>
            </a:fld>
            <a:endParaRPr lang="en-BE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38877BE-E900-B2B8-F23C-85C941341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976" y="1690688"/>
            <a:ext cx="1566923" cy="1566923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2959E557-47CF-8613-2D56-BA486BE12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077" y="1690688"/>
            <a:ext cx="1566923" cy="1566923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E710E415-1B2E-7CC7-55A2-E086D5A8EE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564" y="1690687"/>
            <a:ext cx="1566923" cy="156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16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8505-4AFA-9FFD-3BE0-34B0D1882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47FFC-5E4F-DD72-3A08-7490E32CB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Early out </a:t>
            </a:r>
            <a:r>
              <a:rPr lang="en-BE" dirty="0">
                <a:sym typeface="Wingdings" panose="05000000000000000000" pitchFamily="2" charset="2"/>
              </a:rPr>
              <a:t></a:t>
            </a:r>
            <a:r>
              <a:rPr lang="en-BE" dirty="0"/>
              <a:t> object dependent</a:t>
            </a:r>
          </a:p>
          <a:p>
            <a:r>
              <a:rPr lang="en-BE" dirty="0"/>
              <a:t>BVH-tree </a:t>
            </a:r>
            <a:r>
              <a:rPr lang="en-BE" dirty="0">
                <a:sym typeface="Wingdings" panose="05000000000000000000" pitchFamily="2" charset="2"/>
              </a:rPr>
              <a:t> always faster even in simple scenes</a:t>
            </a:r>
          </a:p>
          <a:p>
            <a:endParaRPr lang="en-BE" dirty="0">
              <a:sym typeface="Wingdings" panose="05000000000000000000" pitchFamily="2" charset="2"/>
            </a:endParaRPr>
          </a:p>
          <a:p>
            <a:r>
              <a:rPr lang="en-BE" dirty="0">
                <a:sym typeface="Wingdings" panose="05000000000000000000" pitchFamily="2" charset="2"/>
              </a:rPr>
              <a:t>Only tested in static scenarios</a:t>
            </a:r>
          </a:p>
          <a:p>
            <a:r>
              <a:rPr lang="en-BE" dirty="0">
                <a:sym typeface="Wingdings" panose="05000000000000000000" pitchFamily="2" charset="2"/>
              </a:rPr>
              <a:t>Construction and approximation once at the start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EA518-5840-0CB5-10C3-7247FBB9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Implementing acceleration structures to optimize a sphere tracing ray marcher - Adriaan Musschoot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75E8D2-C267-A97C-554E-C1CF21B8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14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1811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EE68-AEF0-B8D9-08E9-CFA0588F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Sphere tracing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C724A-73B1-8A22-4F8D-896CF5EB6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BE" dirty="0"/>
              <a:t>For each pixel cast ray</a:t>
            </a:r>
          </a:p>
          <a:p>
            <a:pPr marL="285750" indent="-285750">
              <a:buFontTx/>
              <a:buChar char="-"/>
            </a:pPr>
            <a:r>
              <a:rPr lang="en-BE" dirty="0"/>
              <a:t>March forward along ray</a:t>
            </a:r>
          </a:p>
          <a:p>
            <a:pPr marL="285750" indent="-285750">
              <a:buFontTx/>
              <a:buChar char="-"/>
            </a:pPr>
            <a:r>
              <a:rPr lang="en-BE" dirty="0"/>
              <a:t>Retrieve the distance value to the scene</a:t>
            </a:r>
          </a:p>
          <a:p>
            <a:pPr marL="285750" indent="-285750">
              <a:buFontTx/>
              <a:buChar char="-"/>
            </a:pPr>
            <a:r>
              <a:rPr lang="en-BE" dirty="0"/>
              <a:t>Objects represented by SDFs</a:t>
            </a:r>
          </a:p>
          <a:p>
            <a:pPr marL="285750" indent="-285750">
              <a:buFontTx/>
              <a:buChar char="-"/>
            </a:pPr>
            <a:r>
              <a:rPr lang="en-BE" dirty="0"/>
              <a:t>Small memory footprint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D579F-8814-7BA5-95A5-9C839B20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Implementing acceleration structures to optimize a sphere tracing ray marcher - Adriaan Musschoot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F0DB4-C33B-CE10-394F-87A0614D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2</a:t>
            </a:fld>
            <a:endParaRPr lang="en-BE"/>
          </a:p>
        </p:txBody>
      </p:sp>
      <p:pic>
        <p:nvPicPr>
          <p:cNvPr id="2050" name="Picture 2" descr="Raymarching distance fields - reindernijhoff.net">
            <a:extLst>
              <a:ext uri="{FF2B5EF4-FFF2-40B4-BE49-F238E27FC236}">
                <a16:creationId xmlns:a16="http://schemas.microsoft.com/office/drawing/2014/main" id="{23965745-7E42-EE6F-F546-A0141DE60025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58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A76D8-5508-9D1D-4859-31FCFE626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781EC-E54B-6CD3-D9BA-DE05107A8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Sphere tracing is slow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C2FD7-EE55-0671-825A-576141E0E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BE" dirty="0"/>
              <a:t>Many steps for each ray</a:t>
            </a:r>
          </a:p>
          <a:p>
            <a:pPr marL="285750" indent="-285750">
              <a:buFontTx/>
              <a:buChar char="-"/>
            </a:pPr>
            <a:r>
              <a:rPr lang="en-BE" dirty="0"/>
              <a:t>Heavy computations complex shapes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43795-91B9-49AB-0B70-AEC3D845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Implementing acceleration structures to optimize a sphere tracing ray marcher - Adriaan Musschoot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8B86A-01F6-EA27-0511-83D5D9E3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3</a:t>
            </a:fld>
            <a:endParaRPr lang="en-BE"/>
          </a:p>
        </p:txBody>
      </p:sp>
      <p:pic>
        <p:nvPicPr>
          <p:cNvPr id="3088" name="Picture 16" descr="Mandelbulb — Wikipédia">
            <a:extLst>
              <a:ext uri="{FF2B5EF4-FFF2-40B4-BE49-F238E27FC236}">
                <a16:creationId xmlns:a16="http://schemas.microsoft.com/office/drawing/2014/main" id="{467AF2EC-CC87-65A7-4D8A-AA9567E483B9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00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9CD75-E645-A395-B16D-0B1C33C91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BCB3-4779-AC79-91B6-E3984E17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Acceleration structures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39D16-8FE2-D896-9B1D-9733D2220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BE" dirty="0"/>
              <a:t>AABB // early out</a:t>
            </a:r>
          </a:p>
          <a:p>
            <a:pPr marL="285750" indent="-285750">
              <a:buFontTx/>
              <a:buChar char="-"/>
            </a:pPr>
            <a:r>
              <a:rPr lang="en-BE" dirty="0"/>
              <a:t>BVH-tree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FB71B-89A4-7CB6-63FD-35D3B017F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Implementing acceleration structures to optimize a sphere tracing ray marcher - Adriaan Musschoot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E66-E6C6-1667-5E2A-5C56048E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4</a:t>
            </a:fld>
            <a:endParaRPr lang="en-BE"/>
          </a:p>
        </p:txBody>
      </p:sp>
      <p:pic>
        <p:nvPicPr>
          <p:cNvPr id="3088" name="Picture 16" descr="Mandelbulb — Wikipédia">
            <a:extLst>
              <a:ext uri="{FF2B5EF4-FFF2-40B4-BE49-F238E27FC236}">
                <a16:creationId xmlns:a16="http://schemas.microsoft.com/office/drawing/2014/main" id="{2137694D-DDBD-91C0-CD31-2189F073F9A9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739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05CAA-54A2-77BA-DC1D-A5DAE8DD5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D5CAC-D18C-5ECC-AD02-94AC5191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Early out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2E6497-2385-6694-16B5-4DBD8F9B25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Sphere</a:t>
            </a:r>
          </a:p>
        </p:txBody>
      </p:sp>
      <p:pic>
        <p:nvPicPr>
          <p:cNvPr id="14" name="Content Placeholder 13" descr="A red letter o in a circle&#10;&#10;Description automatically generated">
            <a:extLst>
              <a:ext uri="{FF2B5EF4-FFF2-40B4-BE49-F238E27FC236}">
                <a16:creationId xmlns:a16="http://schemas.microsoft.com/office/drawing/2014/main" id="{4DF56486-7D20-BD95-48F4-F4F1CD8A14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281" y="3051969"/>
            <a:ext cx="2590800" cy="259080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D7430A-1636-0D0F-8641-4985AE87E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BE" dirty="0"/>
              <a:t>Box</a:t>
            </a:r>
          </a:p>
        </p:txBody>
      </p:sp>
      <p:pic>
        <p:nvPicPr>
          <p:cNvPr id="16" name="Content Placeholder 15" descr="A black and red sign with a red o&#10;&#10;Description automatically generated">
            <a:extLst>
              <a:ext uri="{FF2B5EF4-FFF2-40B4-BE49-F238E27FC236}">
                <a16:creationId xmlns:a16="http://schemas.microsoft.com/office/drawing/2014/main" id="{B7DD6D98-651B-DD15-AF89-57AF4BEC74F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481" y="2990056"/>
            <a:ext cx="2714625" cy="2714625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F71B1-FF49-6429-E88F-F2A6B652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Implementing acceleration structures to optimize a sphere tracing ray marcher - Adriaan Musschoot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023CF-5CE5-AD03-E537-06813723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03256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C4D97-7ADA-50CC-1385-6342C2495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D338-B149-06F4-05F6-2865F348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Early out construction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D4903-9D3B-E91F-D20E-C972166911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Sphere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3B27CA-566C-4D27-2CF9-ABFD93292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BE" dirty="0"/>
              <a:t>Box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4E4D97-B730-49D0-6ED4-D61024CB983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BE" dirty="0"/>
              <a:t>Enclose SDF in each axis and each direction in wall of points</a:t>
            </a:r>
          </a:p>
          <a:p>
            <a:r>
              <a:rPr lang="en-BE" dirty="0"/>
              <a:t>March each wall towards centre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25853-CE68-8B0F-67F7-CC1B10BC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Implementing acceleration structures to optimize a sphere tracing ray marcher - Adriaan Musschoot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90130-CB5C-2570-2F2C-4BB99758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6</a:t>
            </a:fld>
            <a:endParaRPr lang="en-BE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AD8CFF-F355-8768-FD1E-DDAFE744E6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BE" dirty="0"/>
              <a:t>Enclose SDF in sphere of points</a:t>
            </a:r>
          </a:p>
          <a:p>
            <a:r>
              <a:rPr lang="en-BE" dirty="0"/>
              <a:t>Shrink sphere</a:t>
            </a:r>
          </a:p>
        </p:txBody>
      </p:sp>
      <p:pic>
        <p:nvPicPr>
          <p:cNvPr id="1028" name="Picture 4" descr="Sphere with lines of longitude and latitude - Unity Engine - Unity  Discussions">
            <a:extLst>
              <a:ext uri="{FF2B5EF4-FFF2-40B4-BE49-F238E27FC236}">
                <a16:creationId xmlns:a16="http://schemas.microsoft.com/office/drawing/2014/main" id="{672FA8EF-0B80-C234-6384-3FF35ADF9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816" y="3821113"/>
            <a:ext cx="3042184" cy="228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A transparent box with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F05EB1CA-C370-FDAA-E85A-5713E8F57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417" y="4061056"/>
            <a:ext cx="2161795" cy="2041695"/>
          </a:xfrm>
          <a:prstGeom prst="rect">
            <a:avLst/>
          </a:prstGeom>
        </p:spPr>
      </p:pic>
      <p:pic>
        <p:nvPicPr>
          <p:cNvPr id="1042" name="Picture 18" descr="Mandelbulb — Wikipédia">
            <a:extLst>
              <a:ext uri="{FF2B5EF4-FFF2-40B4-BE49-F238E27FC236}">
                <a16:creationId xmlns:a16="http://schemas.microsoft.com/office/drawing/2014/main" id="{2EF8B670-9D11-1E4E-D30F-30C742B19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589" y="4621939"/>
            <a:ext cx="679983" cy="67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8" descr="Mandelbulb — Wikipédia">
            <a:extLst>
              <a:ext uri="{FF2B5EF4-FFF2-40B4-BE49-F238E27FC236}">
                <a16:creationId xmlns:a16="http://schemas.microsoft.com/office/drawing/2014/main" id="{D3157E90-08CD-E140-F750-29C13A679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322" y="4741910"/>
            <a:ext cx="679983" cy="67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72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9E3B1-B044-0508-C26D-BE21D0DB0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0F7B-B2CD-2543-3CE5-8AA74963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Early out usage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216B7-CBFA-C233-1B70-BD7BD9CF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Implementing acceleration structures to optimize a sphere tracing ray marcher - Adriaan Musschoot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7FB97-492B-A412-0E07-9303B209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7</a:t>
            </a:fld>
            <a:endParaRPr lang="en-BE"/>
          </a:p>
        </p:txBody>
      </p:sp>
      <p:pic>
        <p:nvPicPr>
          <p:cNvPr id="12" name="Content Placeholder 15" descr="A black and red sign with a red o&#10;&#10;Description automatically generated">
            <a:extLst>
              <a:ext uri="{FF2B5EF4-FFF2-40B4-BE49-F238E27FC236}">
                <a16:creationId xmlns:a16="http://schemas.microsoft.com/office/drawing/2014/main" id="{A8638FB9-DD94-1D38-7042-4122D2867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783" y="1302379"/>
            <a:ext cx="1650671" cy="1650671"/>
          </a:xfrm>
          <a:prstGeom prst="rect">
            <a:avLst/>
          </a:prstGeom>
        </p:spPr>
      </p:pic>
      <p:pic>
        <p:nvPicPr>
          <p:cNvPr id="17" name="Content Placeholder 13" descr="A red letter o in a circle&#10;&#10;Description automatically generated">
            <a:extLst>
              <a:ext uri="{FF2B5EF4-FFF2-40B4-BE49-F238E27FC236}">
                <a16:creationId xmlns:a16="http://schemas.microsoft.com/office/drawing/2014/main" id="{23B0562E-4098-28C3-4667-EBB5D23E6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864" y="3652523"/>
            <a:ext cx="1650671" cy="16506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C56B6C-DD47-27FA-A825-2BB03B8C3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612" y="2238688"/>
            <a:ext cx="6566552" cy="238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42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4FA40-51CD-FE3A-B4F1-82EAE3828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9A5DCD7-13B2-7A4F-E4A6-6ED41A0A7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302142"/>
              </p:ext>
            </p:extLst>
          </p:nvPr>
        </p:nvGraphicFramePr>
        <p:xfrm>
          <a:off x="838200" y="1915064"/>
          <a:ext cx="10515600" cy="3371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3271416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357980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9378476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5255927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r>
                        <a:rPr lang="en-BE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Pyramid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 err="1"/>
                        <a:t>Mandelbulb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890639"/>
                  </a:ext>
                </a:extLst>
              </a:tr>
              <a:tr h="666744">
                <a:tc>
                  <a:txBody>
                    <a:bodyPr/>
                    <a:lstStyle/>
                    <a:p>
                      <a:r>
                        <a:rPr lang="en-BE" dirty="0"/>
                        <a:t>No early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0.0108ms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0.0132ms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0.0469ms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357284"/>
                  </a:ext>
                </a:extLst>
              </a:tr>
              <a:tr h="666744">
                <a:tc>
                  <a:txBody>
                    <a:bodyPr/>
                    <a:lstStyle/>
                    <a:p>
                      <a:r>
                        <a:rPr lang="en-BE" dirty="0"/>
                        <a:t>Sphere early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0.0098ms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0.0143ms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0.0112ms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438236"/>
                  </a:ext>
                </a:extLst>
              </a:tr>
              <a:tr h="666744">
                <a:tc>
                  <a:txBody>
                    <a:bodyPr/>
                    <a:lstStyle/>
                    <a:p>
                      <a:r>
                        <a:rPr lang="en-BE" dirty="0"/>
                        <a:t>Box early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dirty="0"/>
                        <a:t>0.0094ms</a:t>
                      </a:r>
                    </a:p>
                    <a:p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0.0106ms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0.0139ms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3536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40E7279-312F-4EF2-AFBD-9C205B89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Comparison early out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6912B77-28CC-6D81-7BD0-BE39EC9D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Implementing acceleration structures to optimize a sphere tracing ray marcher - Adriaan Musschoot</a:t>
            </a:r>
            <a:endParaRPr lang="en-B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5374483-3409-5763-8610-39C5DD2F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8</a:t>
            </a:fld>
            <a:endParaRPr lang="en-BE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3FAABE-BB77-E0D3-AF08-6F8E5D82C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408" y="1975497"/>
            <a:ext cx="957191" cy="12193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DD9B51-55DD-8012-2014-72E7FF957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1582" y="1975495"/>
            <a:ext cx="1099832" cy="121937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0A843C-5464-C88B-2F85-4FF6DAE7A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457" y="1975494"/>
            <a:ext cx="861349" cy="121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2CAF2-FE1F-5F20-DF80-C901436BF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72288-9BF7-9B3C-CBDB-B85AC35A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BVH-tree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28634-E4B7-576B-58B1-FBB9AFF13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Implementing acceleration structures to optimize a sphere tracing ray marcher - Adriaan Musschoot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A687D-B56B-384F-79BB-91413EBE4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9</a:t>
            </a:fld>
            <a:endParaRPr lang="en-BE"/>
          </a:p>
        </p:txBody>
      </p:sp>
      <p:pic>
        <p:nvPicPr>
          <p:cNvPr id="4" name="Picture 3" descr="A black background with white and blue circles and triangles&#10;&#10;Description automatically generated">
            <a:extLst>
              <a:ext uri="{FF2B5EF4-FFF2-40B4-BE49-F238E27FC236}">
                <a16:creationId xmlns:a16="http://schemas.microsoft.com/office/drawing/2014/main" id="{AE77BF38-9E03-2D9B-BF1F-43C89A037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662" y="852487"/>
            <a:ext cx="463867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63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385</Words>
  <Application>Microsoft Office PowerPoint</Application>
  <PresentationFormat>Widescreen</PresentationFormat>
  <Paragraphs>106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Wingdings</vt:lpstr>
      <vt:lpstr>Office Theme</vt:lpstr>
      <vt:lpstr>Implementing acceleration structures to optimize a sphere tracing ray marcher</vt:lpstr>
      <vt:lpstr>Sphere tracing </vt:lpstr>
      <vt:lpstr>Sphere tracing is slow</vt:lpstr>
      <vt:lpstr>Acceleration structures</vt:lpstr>
      <vt:lpstr>Early out</vt:lpstr>
      <vt:lpstr>Early out construction</vt:lpstr>
      <vt:lpstr>Early out usage</vt:lpstr>
      <vt:lpstr>Comparison early out</vt:lpstr>
      <vt:lpstr>BVH-tree</vt:lpstr>
      <vt:lpstr>BVH-tree</vt:lpstr>
      <vt:lpstr>BVH-tree construction</vt:lpstr>
      <vt:lpstr>BVH-tree usage</vt:lpstr>
      <vt:lpstr>Comparison early out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Musschoot Adriaan</dc:creator>
  <cp:lastModifiedBy>Musschoot Adriaan</cp:lastModifiedBy>
  <cp:revision>123</cp:revision>
  <dcterms:created xsi:type="dcterms:W3CDTF">2025-01-05T16:33:39Z</dcterms:created>
  <dcterms:modified xsi:type="dcterms:W3CDTF">2025-01-07T15:36:02Z</dcterms:modified>
</cp:coreProperties>
</file>