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>
        <p:scale>
          <a:sx n="100" d="100"/>
          <a:sy n="100" d="100"/>
        </p:scale>
        <p:origin x="36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7B2A1-A156-4ED2-AD4D-90D03477DE3F}" type="datetimeFigureOut">
              <a:rPr lang="en-BE" smtClean="0"/>
              <a:t>06/01/2025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A6AA5-126B-4EF5-815E-E0E2D95A6D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430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2917-D231-69E3-40B3-5A31456B1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66AA3-C7D1-3426-91C0-0288840F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CDBB-86DF-B200-E975-7B668323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1EC-6D1F-4131-92D4-C6C69BA52F13}" type="datetime8">
              <a:rPr lang="en-BE" smtClean="0"/>
              <a:t>06/01/2025 08:04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C029-DBC3-3651-816A-E25EBE93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D594-87EA-C331-419F-69061677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458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B38A-B32B-CB5E-FAF7-CCEBD742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5904E-EFF9-A59A-B394-333994F4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A0A7-26B7-105A-0390-56562B0A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08B3-DE87-4082-AF1B-6B2E05B6997A}" type="datetime8">
              <a:rPr lang="en-BE" smtClean="0"/>
              <a:t>06/01/2025 08:04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028D-4F00-18BB-0B0D-6166557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3F09-8281-1907-15F8-E33122E8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387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980BE-7FFA-55DF-E07F-F04EF6CEA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74D4-C1D9-B700-D064-007DC6FA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3D7F-88DE-881F-4CB5-102E9031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0040-C8E3-4BBE-9DB2-9EA799EB6C1A}" type="datetime8">
              <a:rPr lang="en-BE" smtClean="0"/>
              <a:t>06/01/2025 08:04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A7BF-AF9B-7FA6-CAED-F7830B15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1882-FF2B-3430-8150-A9047C50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49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9A95-DED1-BFDE-2F82-8FAB1EDC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F0BB-F338-D80F-FDB2-8C2759E4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60FC-F21E-F8BA-7292-3C9D3959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A97-316C-4E44-90EF-C227721B8DDA}" type="datetime8">
              <a:rPr lang="en-BE" smtClean="0"/>
              <a:t>06/01/2025 08:04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9C2A-0682-D856-7893-814196D6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4655A-D008-99A0-AA62-49ABC525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46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2B12-6F62-2F89-155C-4B420599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AC21-D9FE-B3B6-F538-61CCDBEC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4C81F-F79B-67D5-0835-5B970B78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A9-D7A4-43AC-9F8D-ACF7DDA9EE01}" type="datetime8">
              <a:rPr lang="en-BE" smtClean="0"/>
              <a:t>06/01/2025 08:04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C3CE-C04A-CD40-948A-0F0D00BC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DFE9-768F-8D63-4FAF-429614A4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92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BDEA-9A0E-55DA-FEE1-8A662B35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EF63-D17B-DF98-204F-C460E161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508CD-302E-AC22-48D6-9B34496B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4043D-4F48-6AFE-50A1-8E22243B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5C8-B344-42B9-B78B-ABDB9A7C3BF7}" type="datetime8">
              <a:rPr lang="en-BE" smtClean="0"/>
              <a:t>06/01/2025 08:04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3F581-421E-7A60-D0BE-E49AD50B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0281-9135-98E3-9E1C-628DFC19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158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3B0F-BDB2-B40C-1BA7-798BBC17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5AD29-3A73-4031-5FBD-2F4A8007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480A0-DA29-4041-2DF2-2BD7AED7E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7CC1-34D1-5B09-92AE-7133E3C8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22CE3-C77B-A2BB-FD88-9A676DD43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969B3-4AEF-93E3-70A1-2CD4906E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0AB3-579C-4801-8C2C-0220C575D1E7}" type="datetime8">
              <a:rPr lang="en-BE" smtClean="0"/>
              <a:t>06/01/2025 08:04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9BD7A-E58E-6D77-20A7-62802EA5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AFD6F-5BBE-2D38-CA67-1389DB34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730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ED89-E2B9-056E-360D-A289D0C5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D9E27-F21D-A2BD-FD0E-851DFEF9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B228-64FF-42DD-9514-CEA7F3A9EBCD}" type="datetime8">
              <a:rPr lang="en-BE" smtClean="0"/>
              <a:t>06/01/2025 08:04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93A7E-C30C-EE1F-4AED-E213FB5F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257B-66F0-BF25-B088-2264E48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194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92087-6F05-12CC-10B3-096B6046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9FA6-F4CE-4E67-9FDA-2F30AD06F287}" type="datetime8">
              <a:rPr lang="en-BE" smtClean="0"/>
              <a:t>06/01/2025 08:04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56530-3DC2-C866-866B-9EBE4151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9DD1D-4154-997E-5F6F-D5030925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160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A16A-0C80-79FA-9AA0-FE132831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4925-66D2-F9B2-81B2-8E5F4D3B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6AF73-89D9-8E01-93B3-02BF733A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863DA-7C63-3D1B-721A-7927ABF0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5A2F-915B-4F43-AB1F-45B318D035B5}" type="datetime8">
              <a:rPr lang="en-BE" smtClean="0"/>
              <a:t>06/01/2025 08:04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1CA6-002D-3892-46A7-DB82B940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802D-1B84-9E16-951D-D8C52627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811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2ACF-6AB9-2B1B-A917-930E470F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B89D4-39D2-6B14-0361-1DE9B4E1A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1BC70-3F76-6ED9-BBF4-EEE3837A8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05C4-76D2-86E9-4563-0A38713C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F835-C274-4EDE-8682-550F88A03DB6}" type="datetime8">
              <a:rPr lang="en-BE" smtClean="0"/>
              <a:t>06/01/2025 08:04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D7290-B52B-F1EE-7EC2-1BF8D180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4026F-83B7-D67E-CA48-DC6B96BB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02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card&#10;&#10;Description automatically generated">
            <a:extLst>
              <a:ext uri="{FF2B5EF4-FFF2-40B4-BE49-F238E27FC236}">
                <a16:creationId xmlns:a16="http://schemas.microsoft.com/office/drawing/2014/main" id="{E1540A83-ABAF-56A1-B91B-A65C4AF065F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64900" y="5930900"/>
            <a:ext cx="927100" cy="9271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76A90-B849-7033-453C-7C67C3F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77D3-EF0F-7BEC-385A-0AB02FCC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10A6-9533-88FA-338B-377D6B302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D9CA8-BC7A-4594-AB12-250D2833A1ED}" type="datetime8">
              <a:rPr lang="en-BE" smtClean="0"/>
              <a:t>06/01/2025 08:04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AF11-87B9-BD33-CA94-D8D750064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7DF8-9B2D-8585-A8CC-73FF62921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  <p:pic>
        <p:nvPicPr>
          <p:cNvPr id="8" name="Picture 7" descr="A red laser beam in the dark&#10;&#10;Description automatically generated">
            <a:extLst>
              <a:ext uri="{FF2B5EF4-FFF2-40B4-BE49-F238E27FC236}">
                <a16:creationId xmlns:a16="http://schemas.microsoft.com/office/drawing/2014/main" id="{1FF14FA2-15AC-6830-D3F8-883021C6A35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681988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2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B1EE-A1BA-0050-6E36-F0C2409FA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BE" sz="4300" dirty="0"/>
              <a:t>Implementing acceleration structures to optimize a sphere tracing ray marcher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729EE-9F25-148F-4D15-8F7B64366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994"/>
            <a:ext cx="9144000" cy="1655762"/>
          </a:xfrm>
        </p:spPr>
        <p:txBody>
          <a:bodyPr/>
          <a:lstStyle/>
          <a:p>
            <a:r>
              <a:rPr lang="en-BE" dirty="0"/>
              <a:t>Musschoot Adriaan</a:t>
            </a:r>
          </a:p>
          <a:p>
            <a:r>
              <a:rPr lang="en-BE" dirty="0"/>
              <a:t>Supervisor – Samyn Koen</a:t>
            </a:r>
          </a:p>
          <a:p>
            <a:r>
              <a:rPr lang="en-BE" dirty="0"/>
              <a:t>Coach – Geeroms Kasper</a:t>
            </a:r>
          </a:p>
        </p:txBody>
      </p:sp>
    </p:spTree>
    <p:extLst>
      <p:ext uri="{BB962C8B-B14F-4D97-AF65-F5344CB8AC3E}">
        <p14:creationId xmlns:p14="http://schemas.microsoft.com/office/powerpoint/2010/main" val="330240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EE68-AEF0-B8D9-08E9-CFA0588F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Sphere tracing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724A-73B1-8A22-4F8D-896CF5EB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For each pixel cast ray</a:t>
            </a:r>
          </a:p>
          <a:p>
            <a:pPr marL="285750" indent="-285750">
              <a:buFontTx/>
              <a:buChar char="-"/>
            </a:pPr>
            <a:r>
              <a:rPr lang="en-BE" dirty="0"/>
              <a:t>March forward along ray</a:t>
            </a:r>
          </a:p>
          <a:p>
            <a:pPr marL="285750" indent="-285750">
              <a:buFontTx/>
              <a:buChar char="-"/>
            </a:pPr>
            <a:r>
              <a:rPr lang="en-BE" dirty="0"/>
              <a:t>Retrieve the distance value to the scene</a:t>
            </a:r>
          </a:p>
          <a:p>
            <a:pPr marL="285750" indent="-285750">
              <a:buFontTx/>
              <a:buChar char="-"/>
            </a:pPr>
            <a:r>
              <a:rPr lang="en-BE" dirty="0"/>
              <a:t>Objects represented by SDFs</a:t>
            </a:r>
          </a:p>
          <a:p>
            <a:pPr marL="285750" indent="-285750">
              <a:buFontTx/>
              <a:buChar char="-"/>
            </a:pPr>
            <a:r>
              <a:rPr lang="en-BE" dirty="0"/>
              <a:t>Small memory footprint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D579F-8814-7BA5-95A5-9C839B20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0DB4-C33B-CE10-394F-87A0614D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2</a:t>
            </a:fld>
            <a:endParaRPr lang="en-BE"/>
          </a:p>
        </p:txBody>
      </p:sp>
      <p:pic>
        <p:nvPicPr>
          <p:cNvPr id="2050" name="Picture 2" descr="Raymarching distance fields - reindernijhoff.net">
            <a:extLst>
              <a:ext uri="{FF2B5EF4-FFF2-40B4-BE49-F238E27FC236}">
                <a16:creationId xmlns:a16="http://schemas.microsoft.com/office/drawing/2014/main" id="{23965745-7E42-EE6F-F546-A0141DE6002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8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A76D8-5508-9D1D-4859-31FCFE62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81EC-E54B-6CD3-D9BA-DE05107A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Sphere tracing is slow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2FD7-EE55-0671-825A-576141E0E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Many steps for each ray</a:t>
            </a:r>
          </a:p>
          <a:p>
            <a:pPr marL="285750" indent="-285750">
              <a:buFontTx/>
              <a:buChar char="-"/>
            </a:pPr>
            <a:r>
              <a:rPr lang="en-BE" dirty="0"/>
              <a:t>Heavy computations complex shapes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3795-91B9-49AB-0B70-AEC3D845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B86A-01F6-EA27-0511-83D5D9E3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3</a:t>
            </a:fld>
            <a:endParaRPr lang="en-BE"/>
          </a:p>
        </p:txBody>
      </p:sp>
      <p:pic>
        <p:nvPicPr>
          <p:cNvPr id="3088" name="Picture 16" descr="Mandelbulb — Wikipédia">
            <a:extLst>
              <a:ext uri="{FF2B5EF4-FFF2-40B4-BE49-F238E27FC236}">
                <a16:creationId xmlns:a16="http://schemas.microsoft.com/office/drawing/2014/main" id="{467AF2EC-CC87-65A7-4D8A-AA9567E483B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00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9CD75-E645-A395-B16D-0B1C33C91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BCB3-4779-AC79-91B6-E3984E17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Acceleration 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39D16-8FE2-D896-9B1D-9733D2220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AABB</a:t>
            </a:r>
          </a:p>
          <a:p>
            <a:pPr marL="285750" indent="-285750">
              <a:buFontTx/>
              <a:buChar char="-"/>
            </a:pPr>
            <a:r>
              <a:rPr lang="en-BE" dirty="0"/>
              <a:t>BVH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B71B-89A4-7CB6-63FD-35D3B017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E66-E6C6-1667-5E2A-5C56048E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4</a:t>
            </a:fld>
            <a:endParaRPr lang="en-BE"/>
          </a:p>
        </p:txBody>
      </p:sp>
      <p:pic>
        <p:nvPicPr>
          <p:cNvPr id="3088" name="Picture 16" descr="Mandelbulb — Wikipédia">
            <a:extLst>
              <a:ext uri="{FF2B5EF4-FFF2-40B4-BE49-F238E27FC236}">
                <a16:creationId xmlns:a16="http://schemas.microsoft.com/office/drawing/2014/main" id="{2137694D-DDBD-91C0-CD31-2189F073F9A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73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05CAA-54A2-77BA-DC1D-A5DAE8DD5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5CAC-D18C-5ECC-AD02-94AC5191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AABB // early out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2E6497-2385-6694-16B5-4DBD8F9B2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Sphere</a:t>
            </a:r>
          </a:p>
        </p:txBody>
      </p:sp>
      <p:pic>
        <p:nvPicPr>
          <p:cNvPr id="14" name="Content Placeholder 13" descr="A red letter o in a circle&#10;&#10;Description automatically generated">
            <a:extLst>
              <a:ext uri="{FF2B5EF4-FFF2-40B4-BE49-F238E27FC236}">
                <a16:creationId xmlns:a16="http://schemas.microsoft.com/office/drawing/2014/main" id="{4DF56486-7D20-BD95-48F4-F4F1CD8A14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81" y="3051969"/>
            <a:ext cx="2590800" cy="25908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D7430A-1636-0D0F-8641-4985AE87E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BE" dirty="0"/>
              <a:t>Box</a:t>
            </a:r>
          </a:p>
        </p:txBody>
      </p:sp>
      <p:pic>
        <p:nvPicPr>
          <p:cNvPr id="16" name="Content Placeholder 15" descr="A black and red sign with a red o&#10;&#10;Description automatically generated">
            <a:extLst>
              <a:ext uri="{FF2B5EF4-FFF2-40B4-BE49-F238E27FC236}">
                <a16:creationId xmlns:a16="http://schemas.microsoft.com/office/drawing/2014/main" id="{B7DD6D98-651B-DD15-AF89-57AF4BEC74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481" y="2990056"/>
            <a:ext cx="2714625" cy="271462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F71B1-FF49-6429-E88F-F2A6B652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023CF-5CE5-AD03-E537-06813723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325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C4D97-7ADA-50CC-1385-6342C2495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D338-B149-06F4-05F6-2865F348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Constructing AABB // early 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4903-9D3B-E91F-D20E-C97216691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Sphere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3B27CA-566C-4D27-2CF9-ABFD93292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BE" dirty="0"/>
              <a:t>Box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4E4D97-B730-49D0-6ED4-D61024CB98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BE" dirty="0"/>
              <a:t>Enclose SDF in each axis and each direction in wall of points</a:t>
            </a:r>
          </a:p>
          <a:p>
            <a:r>
              <a:rPr lang="en-BE" dirty="0"/>
              <a:t>March each wall towards centre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5853-CE68-8B0F-67F7-CC1B10BC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90130-CB5C-2570-2F2C-4BB99758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6</a:t>
            </a:fld>
            <a:endParaRPr lang="en-B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AD8CFF-F355-8768-FD1E-DDAFE744E6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BE" dirty="0"/>
              <a:t>Enclose SDF in sphere of points</a:t>
            </a:r>
          </a:p>
          <a:p>
            <a:r>
              <a:rPr lang="en-BE" dirty="0"/>
              <a:t>Shrink sphere</a:t>
            </a:r>
          </a:p>
        </p:txBody>
      </p:sp>
      <p:pic>
        <p:nvPicPr>
          <p:cNvPr id="1028" name="Picture 4" descr="Sphere with lines of longitude and latitude - Unity Engine - Unity  Discussions">
            <a:extLst>
              <a:ext uri="{FF2B5EF4-FFF2-40B4-BE49-F238E27FC236}">
                <a16:creationId xmlns:a16="http://schemas.microsoft.com/office/drawing/2014/main" id="{672FA8EF-0B80-C234-6384-3FF35ADF9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16" y="3821113"/>
            <a:ext cx="3042184" cy="228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transparent box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F05EB1CA-C370-FDAA-E85A-5713E8F57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17" y="4061056"/>
            <a:ext cx="2161795" cy="2041695"/>
          </a:xfrm>
          <a:prstGeom prst="rect">
            <a:avLst/>
          </a:prstGeom>
        </p:spPr>
      </p:pic>
      <p:pic>
        <p:nvPicPr>
          <p:cNvPr id="1042" name="Picture 18" descr="Mandelbulb — Wikipédia">
            <a:extLst>
              <a:ext uri="{FF2B5EF4-FFF2-40B4-BE49-F238E27FC236}">
                <a16:creationId xmlns:a16="http://schemas.microsoft.com/office/drawing/2014/main" id="{2EF8B670-9D11-1E4E-D30F-30C742B1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89" y="4621939"/>
            <a:ext cx="679983" cy="67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Mandelbulb — Wikipédia">
            <a:extLst>
              <a:ext uri="{FF2B5EF4-FFF2-40B4-BE49-F238E27FC236}">
                <a16:creationId xmlns:a16="http://schemas.microsoft.com/office/drawing/2014/main" id="{D3157E90-08CD-E140-F750-29C13A679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322" y="4741910"/>
            <a:ext cx="679983" cy="67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2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695D-CE5A-3A24-700D-BAEED907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A996C-1AC3-13DB-302E-50DFC7C65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Sphere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A42E4-ED5E-3B0F-CA23-80496F122A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BE" dirty="0"/>
              <a:t>Cheapest calculation</a:t>
            </a:r>
          </a:p>
          <a:p>
            <a:r>
              <a:rPr lang="en-BE" dirty="0"/>
              <a:t>Link: 0.0098ms</a:t>
            </a:r>
          </a:p>
          <a:p>
            <a:r>
              <a:rPr lang="en-BE" dirty="0" err="1"/>
              <a:t>BoxFrame</a:t>
            </a:r>
            <a:r>
              <a:rPr lang="en-BE" dirty="0"/>
              <a:t>: 0.0100ms</a:t>
            </a:r>
          </a:p>
          <a:p>
            <a:r>
              <a:rPr lang="en-BE" dirty="0" err="1"/>
              <a:t>MandelBulb</a:t>
            </a:r>
            <a:r>
              <a:rPr lang="en-BE" dirty="0"/>
              <a:t>: 0.0112ms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06B6C-A106-8DF5-1760-C964DBF04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BE" dirty="0"/>
              <a:t>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E772C-55C2-317C-DE6D-AEBB5274F3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BE" dirty="0"/>
              <a:t>Closer to the SDF boundaries</a:t>
            </a:r>
          </a:p>
          <a:p>
            <a:r>
              <a:rPr lang="en-BE" dirty="0"/>
              <a:t>Link: 0.0094ms</a:t>
            </a:r>
          </a:p>
          <a:p>
            <a:r>
              <a:rPr lang="en-BE" dirty="0" err="1"/>
              <a:t>BoxFrame</a:t>
            </a:r>
            <a:r>
              <a:rPr lang="en-BE" dirty="0"/>
              <a:t>: 0.0105ms</a:t>
            </a:r>
          </a:p>
          <a:p>
            <a:r>
              <a:rPr lang="en-BE" dirty="0" err="1"/>
              <a:t>MandelBulb</a:t>
            </a:r>
            <a:r>
              <a:rPr lang="en-BE" dirty="0"/>
              <a:t>: 0.0139ms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0DF9A7-BE2B-B157-857C-FF6FDCAC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9B81CC-9589-1FBB-16E0-BC8475BC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7905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216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Implementing acceleration structures to optimize a sphere tracing ray marcher</vt:lpstr>
      <vt:lpstr>Sphere tracing </vt:lpstr>
      <vt:lpstr>Sphere tracing is slow</vt:lpstr>
      <vt:lpstr>Acceleration structures</vt:lpstr>
      <vt:lpstr>AABB // early out</vt:lpstr>
      <vt:lpstr>Constructing AABB // early out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Musschoot Adriaan</dc:creator>
  <cp:lastModifiedBy>Musschoot Adriaan</cp:lastModifiedBy>
  <cp:revision>55</cp:revision>
  <dcterms:created xsi:type="dcterms:W3CDTF">2025-01-05T16:33:39Z</dcterms:created>
  <dcterms:modified xsi:type="dcterms:W3CDTF">2025-01-06T08:26:51Z</dcterms:modified>
</cp:coreProperties>
</file>