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47" r:id="rId2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7" autoAdjust="0"/>
  </p:normalViewPr>
  <p:slideViewPr>
    <p:cSldViewPr snapToObjects="1">
      <p:cViewPr varScale="1">
        <p:scale>
          <a:sx n="133" d="100"/>
          <a:sy n="133" d="100"/>
        </p:scale>
        <p:origin x="-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Klik om de 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851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87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7575" y="77180"/>
            <a:ext cx="7159625" cy="760040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en-US" dirty="0" smtClean="0"/>
              <a:t>Action Title </a:t>
            </a:r>
            <a:endParaRPr lang="nl-NL" dirty="0"/>
          </a:p>
        </p:txBody>
      </p:sp>
      <p:sp>
        <p:nvSpPr>
          <p:cNvPr id="4" name="Tijdelijke aanduiding voor verticale inhoud 3"/>
          <p:cNvSpPr>
            <a:spLocks noGrp="1"/>
          </p:cNvSpPr>
          <p:nvPr>
            <p:ph orient="vert" sz="quarter" idx="10" hasCustomPrompt="1"/>
          </p:nvPr>
        </p:nvSpPr>
        <p:spPr>
          <a:xfrm>
            <a:off x="914400" y="849920"/>
            <a:ext cx="7175500" cy="243260"/>
          </a:xfrm>
        </p:spPr>
        <p:txBody>
          <a:bodyPr vert="horz" anchor="b"/>
          <a:lstStyle>
            <a:lvl1pPr marL="0" indent="0">
              <a:buNone/>
              <a:defRPr sz="1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Descriptive title of slide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6210300"/>
            <a:ext cx="5118100" cy="3556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900" i="1" baseline="0"/>
            </a:lvl1pPr>
          </a:lstStyle>
          <a:p>
            <a:pPr lvl="0"/>
            <a:r>
              <a:rPr lang="en-US" dirty="0" smtClean="0"/>
              <a:t>Source: enter your sources here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749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05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7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4468E97C-4D0B-CB45-83CA-58721D602BC0}" type="slidenum">
              <a:rPr lang="nl-NL" sz="1100">
                <a:cs typeface="ＭＳ Ｐゴシック" charset="0"/>
              </a:rPr>
              <a:pPr algn="r"/>
              <a:t>‹nr.›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1536700" y="6191250"/>
            <a:ext cx="516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9" r:id="rId3"/>
    <p:sldLayoutId id="214748374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1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020-A941-934E-9331-12F26085B637}" type="datetimeFigureOut">
              <a:rPr lang="nl-NL" smtClean="0"/>
              <a:t>08/09/14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0CB5-6D02-2E48-8FF5-C0A16A431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chemeClr val="tx1"/>
          </a:solidFill>
          <a:latin typeface="Bookman Old Style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odeBackground.png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540561" y="278369"/>
            <a:ext cx="8077906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Parity Measurements </a:t>
            </a:r>
            <a:r>
              <a:rPr lang="en-US" sz="3200" dirty="0" smtClean="0"/>
              <a:t>on Weakly </a:t>
            </a:r>
            <a:r>
              <a:rPr lang="en-US" sz="3200" dirty="0"/>
              <a:t>Coupled Carbon </a:t>
            </a:r>
            <a:r>
              <a:rPr lang="en-US" sz="3200" dirty="0" smtClean="0"/>
              <a:t>Spins in Diamond</a:t>
            </a:r>
            <a:endParaRPr lang="nl-NL" sz="3200" dirty="0"/>
          </a:p>
        </p:txBody>
      </p:sp>
      <p:pic>
        <p:nvPicPr>
          <p:cNvPr id="9" name="Afbeelding 8" descr="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0" y="2791780"/>
            <a:ext cx="1911660" cy="1274440"/>
          </a:xfrm>
          <a:prstGeom prst="rect">
            <a:avLst/>
          </a:prstGeom>
        </p:spPr>
      </p:pic>
      <p:pic>
        <p:nvPicPr>
          <p:cNvPr id="10" name="Afbeelding 9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02" y="2132856"/>
            <a:ext cx="251870" cy="353318"/>
          </a:xfrm>
          <a:prstGeom prst="rect">
            <a:avLst/>
          </a:prstGeom>
        </p:spPr>
      </p:pic>
      <p:pic>
        <p:nvPicPr>
          <p:cNvPr id="11" name="Afbeelding 10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0507">
            <a:off x="2685323" y="3461082"/>
            <a:ext cx="251870" cy="353318"/>
          </a:xfrm>
          <a:prstGeom prst="rect">
            <a:avLst/>
          </a:prstGeom>
        </p:spPr>
      </p:pic>
      <p:pic>
        <p:nvPicPr>
          <p:cNvPr id="12" name="Afbeelding 11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0507">
            <a:off x="4085483" y="1645054"/>
            <a:ext cx="251870" cy="353318"/>
          </a:xfrm>
          <a:prstGeom prst="rect">
            <a:avLst/>
          </a:prstGeom>
        </p:spPr>
      </p:pic>
      <p:pic>
        <p:nvPicPr>
          <p:cNvPr id="13" name="Afbeelding 12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79228">
            <a:off x="6605763" y="3040417"/>
            <a:ext cx="251870" cy="353318"/>
          </a:xfrm>
          <a:prstGeom prst="rect">
            <a:avLst/>
          </a:prstGeom>
        </p:spPr>
      </p:pic>
      <p:pic>
        <p:nvPicPr>
          <p:cNvPr id="14" name="Afbeelding 13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390">
            <a:off x="6192581" y="4103306"/>
            <a:ext cx="251870" cy="353318"/>
          </a:xfrm>
          <a:prstGeom prst="rect">
            <a:avLst/>
          </a:prstGeom>
        </p:spPr>
      </p:pic>
      <p:pic>
        <p:nvPicPr>
          <p:cNvPr id="15" name="Afbeelding 14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449">
            <a:off x="2327636" y="4511126"/>
            <a:ext cx="251870" cy="353318"/>
          </a:xfrm>
          <a:prstGeom prst="rect">
            <a:avLst/>
          </a:prstGeom>
        </p:spPr>
      </p:pic>
      <p:pic>
        <p:nvPicPr>
          <p:cNvPr id="16" name="Afbeelding 15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4768">
            <a:off x="940235" y="2797605"/>
            <a:ext cx="251870" cy="353318"/>
          </a:xfrm>
          <a:prstGeom prst="rect">
            <a:avLst/>
          </a:prstGeom>
        </p:spPr>
      </p:pic>
      <p:pic>
        <p:nvPicPr>
          <p:cNvPr id="17" name="Afbeelding 16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5" y="1426947"/>
            <a:ext cx="251870" cy="353318"/>
          </a:xfrm>
          <a:prstGeom prst="rect">
            <a:avLst/>
          </a:prstGeom>
        </p:spPr>
      </p:pic>
      <p:pic>
        <p:nvPicPr>
          <p:cNvPr id="18" name="Afbeelding 17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7136">
            <a:off x="8316416" y="1779538"/>
            <a:ext cx="251870" cy="353318"/>
          </a:xfrm>
          <a:prstGeom prst="rect">
            <a:avLst/>
          </a:prstGeom>
        </p:spPr>
      </p:pic>
      <p:pic>
        <p:nvPicPr>
          <p:cNvPr id="19" name="Afbeelding 18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258">
            <a:off x="6553902" y="2015139"/>
            <a:ext cx="251870" cy="353318"/>
          </a:xfrm>
          <a:prstGeom prst="rect">
            <a:avLst/>
          </a:prstGeom>
        </p:spPr>
      </p:pic>
      <p:pic>
        <p:nvPicPr>
          <p:cNvPr id="20" name="Afbeelding 19" descr="CarbonS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1206">
            <a:off x="7970402" y="3898284"/>
            <a:ext cx="251870" cy="353318"/>
          </a:xfrm>
          <a:prstGeom prst="rect">
            <a:avLst/>
          </a:prstGeom>
        </p:spPr>
      </p:pic>
      <p:grpSp>
        <p:nvGrpSpPr>
          <p:cNvPr id="25" name="Groeperen 24"/>
          <p:cNvGrpSpPr/>
          <p:nvPr/>
        </p:nvGrpSpPr>
        <p:grpSpPr>
          <a:xfrm>
            <a:off x="540561" y="5279886"/>
            <a:ext cx="8077906" cy="1080120"/>
            <a:chOff x="540561" y="5279886"/>
            <a:chExt cx="8077906" cy="1080120"/>
          </a:xfrm>
        </p:grpSpPr>
        <p:sp>
          <p:nvSpPr>
            <p:cNvPr id="24" name="Afgeronde rechthoek 23"/>
            <p:cNvSpPr/>
            <p:nvPr/>
          </p:nvSpPr>
          <p:spPr>
            <a:xfrm>
              <a:off x="540561" y="5279886"/>
              <a:ext cx="8077906" cy="1080120"/>
            </a:xfrm>
            <a:prstGeom prst="round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Afbeelding 21" descr="team_diamond_logo-colo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06" y="5362550"/>
              <a:ext cx="914792" cy="914792"/>
            </a:xfrm>
            <a:prstGeom prst="rect">
              <a:avLst/>
            </a:prstGeom>
          </p:spPr>
        </p:pic>
        <p:pic>
          <p:nvPicPr>
            <p:cNvPr id="23" name="Afbeelding 22" descr="TU_d_line_P1~full color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5330996"/>
              <a:ext cx="2070100" cy="97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09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 Quantum Computer promises an exponential speedup over conventional computers</a:t>
            </a:r>
            <a:endParaRPr lang="en-US" noProof="0" dirty="0"/>
          </a:p>
        </p:txBody>
      </p:sp>
      <p:sp>
        <p:nvSpPr>
          <p:cNvPr id="3" name="Tijdelijke aanduiding voor verticale inhoud 2"/>
          <p:cNvSpPr>
            <a:spLocks noGrp="1"/>
          </p:cNvSpPr>
          <p:nvPr>
            <p:ph orient="vert" sz="quarter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4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Quantum Error Correction is essential in building a scalable quantum computer </a:t>
            </a:r>
            <a:endParaRPr lang="en-US" noProof="0"/>
          </a:p>
        </p:txBody>
      </p:sp>
      <p:sp>
        <p:nvSpPr>
          <p:cNvPr id="3" name="Tijdelijke aanduiding voor verticale inhoud 2"/>
          <p:cNvSpPr>
            <a:spLocks noGrp="1"/>
          </p:cNvSpPr>
          <p:nvPr>
            <p:ph orient="vert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34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77180"/>
            <a:ext cx="7708656" cy="760040"/>
          </a:xfrm>
        </p:spPr>
        <p:txBody>
          <a:bodyPr/>
          <a:lstStyle/>
          <a:p>
            <a:r>
              <a:rPr lang="en-US" noProof="0" smtClean="0"/>
              <a:t>The Nitrogen Vacancy Center is a promising candidate for building a Quantum Computer</a:t>
            </a:r>
            <a:endParaRPr lang="en-US" noProof="0"/>
          </a:p>
        </p:txBody>
      </p:sp>
      <p:sp>
        <p:nvSpPr>
          <p:cNvPr id="3" name="Tijdelijke aanduiding voor verticale inhoud 2"/>
          <p:cNvSpPr>
            <a:spLocks noGrp="1"/>
          </p:cNvSpPr>
          <p:nvPr>
            <p:ph orient="vert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2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We Address Weakly Coupled Carbons in order to find enough suitable qubits</a:t>
            </a:r>
            <a:endParaRPr lang="en-US" noProof="0"/>
          </a:p>
        </p:txBody>
      </p:sp>
      <p:sp>
        <p:nvSpPr>
          <p:cNvPr id="3" name="Tijdelijke aanduiding voor verticale inhoud 2"/>
          <p:cNvSpPr>
            <a:spLocks noGrp="1"/>
          </p:cNvSpPr>
          <p:nvPr>
            <p:ph orient="vert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42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We Perform a Parity Measurement by Mapping the State of the Carbon on the electron</a:t>
            </a:r>
            <a:endParaRPr lang="en-US" noProof="0"/>
          </a:p>
        </p:txBody>
      </p:sp>
      <p:sp>
        <p:nvSpPr>
          <p:cNvPr id="3" name="Tijdelijke aanduiding voor verticale inhoud 2"/>
          <p:cNvSpPr>
            <a:spLocks noGrp="1"/>
          </p:cNvSpPr>
          <p:nvPr>
            <p:ph orient="vert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0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 Order to Implement Quantum Error Correction we need to be correct the outcome of a parity measurement </a:t>
            </a:r>
            <a:endParaRPr lang="en-US" noProof="0" dirty="0"/>
          </a:p>
        </p:txBody>
      </p:sp>
      <p:sp>
        <p:nvSpPr>
          <p:cNvPr id="3" name="Tijdelijke aanduiding voor verticale inhoud 2"/>
          <p:cNvSpPr>
            <a:spLocks noGrp="1"/>
          </p:cNvSpPr>
          <p:nvPr>
            <p:ph orient="vert" sz="quarter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6702735"/>
      </p:ext>
    </p:extLst>
  </p:cSld>
  <p:clrMapOvr>
    <a:masterClrMapping/>
  </p:clrMapOvr>
</p:sld>
</file>

<file path=ppt/theme/theme1.xml><?xml version="1.0" encoding="utf-8"?>
<a:theme xmlns:a="http://schemas.openxmlformats.org/drawingml/2006/main" name="140401_TUD_thema">
  <a:themeElements>
    <a:clrScheme name="TU Delft Color Schme">
      <a:dk1>
        <a:srgbClr val="000000"/>
      </a:dk1>
      <a:lt1>
        <a:srgbClr val="FFFFFF"/>
      </a:lt1>
      <a:dk2>
        <a:srgbClr val="00A6D6"/>
      </a:dk2>
      <a:lt2>
        <a:srgbClr val="A5A5A5"/>
      </a:lt2>
      <a:accent1>
        <a:srgbClr val="77C0D7"/>
      </a:accent1>
      <a:accent2>
        <a:srgbClr val="66BCAA"/>
      </a:accent2>
      <a:accent3>
        <a:srgbClr val="007A85"/>
      </a:accent3>
      <a:accent4>
        <a:srgbClr val="002B60"/>
      </a:accent4>
      <a:accent5>
        <a:srgbClr val="0F1150"/>
      </a:accent5>
      <a:accent6>
        <a:srgbClr val="0093AB"/>
      </a:accent6>
      <a:hlink>
        <a:srgbClr val="0000FF"/>
      </a:hlink>
      <a:folHlink>
        <a:srgbClr val="800080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err="1" smtClean="0">
            <a:solidFill>
              <a:srgbClr val="FFFFFF"/>
            </a:solidFill>
            <a:latin typeface="Arial" charset="0"/>
            <a:ea typeface="ＭＳ Ｐゴシック" pitchFamily="1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140401_TUD_thema.thmx</Template>
  <TotalTime>251</TotalTime>
  <Words>88</Words>
  <Application>Microsoft Macintosh PowerPoint</Application>
  <PresentationFormat>Diavoorstelling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140401_TUD_thema</vt:lpstr>
      <vt:lpstr>Aangepast ontwerp</vt:lpstr>
      <vt:lpstr>Parity Measurements on Weakly Coupled Carbon Spins in Diamond</vt:lpstr>
      <vt:lpstr>A Quantum Computer promises an exponential speedup over conventional computers</vt:lpstr>
      <vt:lpstr>Quantum Error Correction is essential in building a scalable quantum computer </vt:lpstr>
      <vt:lpstr>The Nitrogen Vacancy Center is a promising candidate for building a Quantum Computer</vt:lpstr>
      <vt:lpstr>We Address Weakly Coupled Carbons in order to find enough suitable qubits</vt:lpstr>
      <vt:lpstr>We Perform a Parity Measurement by Mapping the State of the Carbon on the electron</vt:lpstr>
      <vt:lpstr>In Order to Implement Quantum Error Correction we need to be correct the outcome of a parity measurement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Adriaan Rol</dc:creator>
  <cp:lastModifiedBy>Adriaan Rol</cp:lastModifiedBy>
  <cp:revision>9</cp:revision>
  <dcterms:created xsi:type="dcterms:W3CDTF">2014-09-08T11:23:13Z</dcterms:created>
  <dcterms:modified xsi:type="dcterms:W3CDTF">2014-09-08T15:34:28Z</dcterms:modified>
</cp:coreProperties>
</file>