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56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779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3506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090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9006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2592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211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2392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966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513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33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746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73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632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812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613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475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42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EA58-D064-4618-8361-12D70D7B6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72C5E-1DD6-4EC1-AA2E-A2E2756BD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A706AC-44A2-4250-8495-34BEDCFA0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180" y="1857104"/>
            <a:ext cx="2663934" cy="2663934"/>
          </a:xfrm>
          <a:prstGeom prst="rect">
            <a:avLst/>
          </a:prstGeom>
        </p:spPr>
      </p:pic>
      <p:pic>
        <p:nvPicPr>
          <p:cNvPr id="1026" name="Picture 2" descr="Cocina, Trabajo, Restaurante, Cocinar, Cocinero">
            <a:extLst>
              <a:ext uri="{FF2B5EF4-FFF2-40B4-BE49-F238E27FC236}">
                <a16:creationId xmlns:a16="http://schemas.microsoft.com/office/drawing/2014/main" id="{53B356EB-022C-4C85-8020-524CEC333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930" y="73083"/>
            <a:ext cx="4150983" cy="276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spagueti, Los Tomates, Albahaca, Cuchara De Madera">
            <a:extLst>
              <a:ext uri="{FF2B5EF4-FFF2-40B4-BE49-F238E27FC236}">
                <a16:creationId xmlns:a16="http://schemas.microsoft.com/office/drawing/2014/main" id="{609E8BF1-23AC-4136-8579-37D618EE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983" y="2665153"/>
            <a:ext cx="2099201" cy="138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he Bridge | INOFF">
            <a:extLst>
              <a:ext uri="{FF2B5EF4-FFF2-40B4-BE49-F238E27FC236}">
                <a16:creationId xmlns:a16="http://schemas.microsoft.com/office/drawing/2014/main" id="{E935592B-3BFC-4F18-A3B9-08ADB83B7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64" y="223537"/>
            <a:ext cx="3839465" cy="170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ódigo, Codificación, Equipo, De Datos, Desarrollo De">
            <a:extLst>
              <a:ext uri="{FF2B5EF4-FFF2-40B4-BE49-F238E27FC236}">
                <a16:creationId xmlns:a16="http://schemas.microsoft.com/office/drawing/2014/main" id="{4C1B409E-AB5A-435A-9EF4-15516ED77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42" y="1769101"/>
            <a:ext cx="4166831" cy="277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ara Trotar, Ejecutar, El Deporte, Quiebro, Deportivo">
            <a:extLst>
              <a:ext uri="{FF2B5EF4-FFF2-40B4-BE49-F238E27FC236}">
                <a16:creationId xmlns:a16="http://schemas.microsoft.com/office/drawing/2014/main" id="{6CA6F52A-8AC3-4F24-A254-60AEB109B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929" y="3978666"/>
            <a:ext cx="3037110" cy="202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E76B49-1930-4F59-B89F-DB9E1ACA2E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5444" y="4387653"/>
            <a:ext cx="4203484" cy="218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37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D36F-B471-430B-8A75-F38D2D53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Información de contacto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104B8-5073-4D6E-B93B-1720DF318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15620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adriagallardo96@gmail.com</a:t>
            </a:r>
          </a:p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https://www.linkedin.com/in/adrià-gallardo-viñas-a25834209/</a:t>
            </a:r>
          </a:p>
        </p:txBody>
      </p:sp>
    </p:spTree>
    <p:extLst>
      <p:ext uri="{BB962C8B-B14F-4D97-AF65-F5344CB8AC3E}">
        <p14:creationId xmlns:p14="http://schemas.microsoft.com/office/powerpoint/2010/main" val="374109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0C06-26A6-41D5-BC5A-5F910ADF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Estudio de las causas promotoras del consumo de alcohol en estudiantes de secundaria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A79D-A3FA-4CB4-B5AD-6FB6612E6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40390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El consumo de alcohol en estudiantes de secundaria deriva en mayor medida de pautas educacionales impuestos por los padres como la concesión de tiempo libre en sus hijos o la dedicación en educarlos y no de factores intrínsecos al alumno ni propios del entorno.</a:t>
            </a:r>
          </a:p>
        </p:txBody>
      </p:sp>
    </p:spTree>
    <p:extLst>
      <p:ext uri="{BB962C8B-B14F-4D97-AF65-F5344CB8AC3E}">
        <p14:creationId xmlns:p14="http://schemas.microsoft.com/office/powerpoint/2010/main" val="245603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C433-75C9-478F-BE09-AE766F88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03F89-935E-4809-AE98-654F1626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941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0E14-C186-4C41-807C-8A8963A8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DF5B4-7E05-45EA-9B5A-8F570B845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194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00D4-6891-4C56-8164-CE201078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57661-38B0-43E7-817C-2952AC729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006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A2F1-3DC7-4960-9F5C-7FD7DF2E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3E05A-90C7-451F-838C-2ECD71587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92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89F7-5825-44F7-A7F9-260F87EC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13B2-55E0-4EB3-A25F-3D8CCE9BE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193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F61E-0E22-4F66-B8C2-76C70A40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84DF1-6040-4D25-89A5-1A757C5A4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825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7CB8-47D1-4D9F-A71A-BFC84A0B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F117-C372-472D-9A0C-6706A0238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379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40</TotalTime>
  <Words>78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PowerPoint Presentation</vt:lpstr>
      <vt:lpstr>Estudio de las causas promotoras del consumo de alcohol en estudiantes de secundaria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Información de contacto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 Gallardo</dc:creator>
  <cp:lastModifiedBy>Adria Gallardo</cp:lastModifiedBy>
  <cp:revision>2</cp:revision>
  <dcterms:created xsi:type="dcterms:W3CDTF">2021-05-31T19:08:30Z</dcterms:created>
  <dcterms:modified xsi:type="dcterms:W3CDTF">2021-05-31T19:48:48Z</dcterms:modified>
</cp:coreProperties>
</file>