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01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02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18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30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86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61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8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476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14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38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51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5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32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93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7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1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75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FDD9B4-8A23-40FA-9E65-0CE8E20C139F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23A33A-94D5-429F-8A8D-DE19665E7C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87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EA58-D064-4618-8361-12D70D7B6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72C5E-1DD6-4EC1-AA2E-A2E2756BD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706AC-44A2-4250-8495-34BEDCFA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81" y="2141038"/>
            <a:ext cx="1890849" cy="1890849"/>
          </a:xfrm>
          <a:prstGeom prst="rect">
            <a:avLst/>
          </a:prstGeom>
        </p:spPr>
      </p:pic>
      <p:pic>
        <p:nvPicPr>
          <p:cNvPr id="1026" name="Picture 2" descr="Cocina, Trabajo, Restaurante, Cocinar, Cocinero">
            <a:extLst>
              <a:ext uri="{FF2B5EF4-FFF2-40B4-BE49-F238E27FC236}">
                <a16:creationId xmlns:a16="http://schemas.microsoft.com/office/drawing/2014/main" id="{53B356EB-022C-4C85-8020-524CEC33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972" y="535425"/>
            <a:ext cx="3675386" cy="24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spagueti, Los Tomates, Albahaca, Cuchara De Madera">
            <a:extLst>
              <a:ext uri="{FF2B5EF4-FFF2-40B4-BE49-F238E27FC236}">
                <a16:creationId xmlns:a16="http://schemas.microsoft.com/office/drawing/2014/main" id="{609E8BF1-23AC-4136-8579-37D618EE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98" y="2926570"/>
            <a:ext cx="2099201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e Bridge | INOFF">
            <a:extLst>
              <a:ext uri="{FF2B5EF4-FFF2-40B4-BE49-F238E27FC236}">
                <a16:creationId xmlns:a16="http://schemas.microsoft.com/office/drawing/2014/main" id="{E935592B-3BFC-4F18-A3B9-08ADB83B7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98" y="470682"/>
            <a:ext cx="3839465" cy="170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ódigo, Codificación, Equipo, De Datos, Desarrollo De">
            <a:extLst>
              <a:ext uri="{FF2B5EF4-FFF2-40B4-BE49-F238E27FC236}">
                <a16:creationId xmlns:a16="http://schemas.microsoft.com/office/drawing/2014/main" id="{4C1B409E-AB5A-435A-9EF4-15516ED7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45" y="2067922"/>
            <a:ext cx="2205568" cy="147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ra Trotar, Ejecutar, El Deporte, Quiebro, Deportivo">
            <a:extLst>
              <a:ext uri="{FF2B5EF4-FFF2-40B4-BE49-F238E27FC236}">
                <a16:creationId xmlns:a16="http://schemas.microsoft.com/office/drawing/2014/main" id="{6CA6F52A-8AC3-4F24-A254-60AEB109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12" y="4114645"/>
            <a:ext cx="3037110" cy="202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E76B49-1930-4F59-B89F-DB9E1ACA2E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1815" y="3402761"/>
            <a:ext cx="2744615" cy="14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3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7CB8-47D1-4D9F-A71A-BFC84A0B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41" y="-20024"/>
            <a:ext cx="10018713" cy="1752599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pic>
        <p:nvPicPr>
          <p:cNvPr id="4098" name="Picture 2" descr="Aldea, Mar, Costa, Playa, El Agua, Océano, Bahía">
            <a:extLst>
              <a:ext uri="{FF2B5EF4-FFF2-40B4-BE49-F238E27FC236}">
                <a16:creationId xmlns:a16="http://schemas.microsoft.com/office/drawing/2014/main" id="{507052BF-C0D7-4BFA-BF1B-3B9E41B7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9" y="4574477"/>
            <a:ext cx="2157728" cy="142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axi, Por Carretera, El Tráfico, Cab, Vehículos">
            <a:extLst>
              <a:ext uri="{FF2B5EF4-FFF2-40B4-BE49-F238E27FC236}">
                <a16:creationId xmlns:a16="http://schemas.microsoft.com/office/drawing/2014/main" id="{F01A3BB8-7DDD-4EAF-87FA-60514CE45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518" y="3147230"/>
            <a:ext cx="2147582" cy="142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martphone, La Cara, Mujer, Edad, Bebé, Jóvenes, Niño">
            <a:extLst>
              <a:ext uri="{FF2B5EF4-FFF2-40B4-BE49-F238E27FC236}">
                <a16:creationId xmlns:a16="http://schemas.microsoft.com/office/drawing/2014/main" id="{62502EA9-89AC-42F7-B6F5-704D1B51A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0" b="14769"/>
          <a:stretch/>
        </p:blipFill>
        <p:spPr bwMode="auto">
          <a:xfrm>
            <a:off x="3588534" y="4750966"/>
            <a:ext cx="309123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dre E Hijo, Padre, Hijo, Hijo De Padre, Familia, Niño">
            <a:extLst>
              <a:ext uri="{FF2B5EF4-FFF2-40B4-BE49-F238E27FC236}">
                <a16:creationId xmlns:a16="http://schemas.microsoft.com/office/drawing/2014/main" id="{078EC309-5B19-4D0A-BC2E-01AF44087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3" t="13977"/>
          <a:stretch/>
        </p:blipFill>
        <p:spPr bwMode="auto">
          <a:xfrm>
            <a:off x="7896817" y="536444"/>
            <a:ext cx="1374538" cy="24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areja, Manos, Tatuajes, Los Dedos, Entrelazados">
            <a:extLst>
              <a:ext uri="{FF2B5EF4-FFF2-40B4-BE49-F238E27FC236}">
                <a16:creationId xmlns:a16="http://schemas.microsoft.com/office/drawing/2014/main" id="{5816B294-603A-4389-8A29-6B99BF04A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88" y="1816860"/>
            <a:ext cx="1321487" cy="8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rdenador Portátil, Oficina, Mano">
            <a:extLst>
              <a:ext uri="{FF2B5EF4-FFF2-40B4-BE49-F238E27FC236}">
                <a16:creationId xmlns:a16="http://schemas.microsoft.com/office/drawing/2014/main" id="{2A8A2106-F10C-4E90-B277-F0ED6A50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61" y="1649834"/>
            <a:ext cx="48577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3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D36F-B471-430B-8A75-F38D2D53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Información de contacto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04B8-5073-4D6E-B93B-1720DF31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979" y="159082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adriagallardo96@gmail.com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https://www.linkedin.com/in/adrià-gallardo-viñas-a25834209/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65678-ABE4-4B77-AA5B-F56350C5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76" y="3256253"/>
            <a:ext cx="643575" cy="336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5B929-7765-42F8-957F-B575F79CB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24" y="2766305"/>
            <a:ext cx="310878" cy="2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9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0C06-26A6-41D5-BC5A-5F910ADF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193409"/>
            <a:ext cx="10018713" cy="1752599"/>
          </a:xfrm>
        </p:spPr>
        <p:txBody>
          <a:bodyPr/>
          <a:lstStyle/>
          <a:p>
            <a:r>
              <a:rPr lang="es-ES" dirty="0"/>
              <a:t>Estudio de las causas promotoras del consumo de alcohol en estudiantes de secundaria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A79D-A3FA-4CB4-B5AD-6FB6612E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039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consumo de alcohol en estudiantes de secundaria deriva en mayor medida de pautas educacionales impuestos por los padres como la concesión de tiempo libre en sus hijos o la dedicación en educarlos y no de factores intrínsecos al alumno ni propios del entorno.</a:t>
            </a:r>
          </a:p>
        </p:txBody>
      </p:sp>
    </p:spTree>
    <p:extLst>
      <p:ext uri="{BB962C8B-B14F-4D97-AF65-F5344CB8AC3E}">
        <p14:creationId xmlns:p14="http://schemas.microsoft.com/office/powerpoint/2010/main" val="245603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C433-75C9-478F-BE09-AE766F88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49573"/>
            <a:ext cx="10018713" cy="1752599"/>
          </a:xfrm>
        </p:spPr>
        <p:txBody>
          <a:bodyPr>
            <a:normAutofit/>
          </a:bodyPr>
          <a:lstStyle/>
          <a:p>
            <a:r>
              <a:rPr lang="es-ES" sz="3200" dirty="0"/>
              <a:t>Se va a presentar: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3F89-935E-4809-AE98-654F1626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720442"/>
            <a:ext cx="10018713" cy="3124201"/>
          </a:xfrm>
        </p:spPr>
        <p:txBody>
          <a:bodyPr/>
          <a:lstStyle/>
          <a:p>
            <a:r>
              <a:rPr lang="es-ES" dirty="0"/>
              <a:t>Correlación del alcohol con los parámetros de estudio</a:t>
            </a:r>
          </a:p>
          <a:p>
            <a:r>
              <a:rPr lang="es-ES" dirty="0"/>
              <a:t>Interferencia del sexo en el estudio</a:t>
            </a:r>
          </a:p>
          <a:p>
            <a:r>
              <a:rPr lang="es-ES" dirty="0"/>
              <a:t>Divergencias sociales que presenta el sexo</a:t>
            </a:r>
          </a:p>
          <a:p>
            <a:r>
              <a:rPr lang="es-ES" dirty="0"/>
              <a:t>Situación familiar como punto concluyente</a:t>
            </a:r>
          </a:p>
        </p:txBody>
      </p:sp>
    </p:spTree>
    <p:extLst>
      <p:ext uri="{BB962C8B-B14F-4D97-AF65-F5344CB8AC3E}">
        <p14:creationId xmlns:p14="http://schemas.microsoft.com/office/powerpoint/2010/main" val="213941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0E14-C186-4C41-807C-8A8963A8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837" y="305973"/>
            <a:ext cx="10018713" cy="548640"/>
          </a:xfrm>
        </p:spPr>
        <p:txBody>
          <a:bodyPr>
            <a:normAutofit/>
          </a:bodyPr>
          <a:lstStyle/>
          <a:p>
            <a:r>
              <a:rPr lang="es-ES" sz="2800" dirty="0"/>
              <a:t>Correlación absoluta del alcohol y los demás parámetros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8656F-47D0-4ECB-8E2B-AC30583EE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3" t="11840" r="10510" b="12513"/>
          <a:stretch/>
        </p:blipFill>
        <p:spPr>
          <a:xfrm>
            <a:off x="876760" y="1232020"/>
            <a:ext cx="10438480" cy="5127674"/>
          </a:xfrm>
        </p:spPr>
      </p:pic>
    </p:spTree>
    <p:extLst>
      <p:ext uri="{BB962C8B-B14F-4D97-AF65-F5344CB8AC3E}">
        <p14:creationId xmlns:p14="http://schemas.microsoft.com/office/powerpoint/2010/main" val="305194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00D4-6891-4C56-8164-CE201078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78" y="450909"/>
            <a:ext cx="10018713" cy="530603"/>
          </a:xfrm>
        </p:spPr>
        <p:txBody>
          <a:bodyPr>
            <a:normAutofit/>
          </a:bodyPr>
          <a:lstStyle/>
          <a:p>
            <a:r>
              <a:rPr lang="es-ES" sz="2800" dirty="0"/>
              <a:t>Correlación del alcohol con los demás parámetros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89C48-95D3-4A92-A013-7901FB417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3" t="11837" r="8932"/>
          <a:stretch/>
        </p:blipFill>
        <p:spPr>
          <a:xfrm>
            <a:off x="3516645" y="1199172"/>
            <a:ext cx="6004377" cy="4671652"/>
          </a:xfrm>
        </p:spPr>
      </p:pic>
    </p:spTree>
    <p:extLst>
      <p:ext uri="{BB962C8B-B14F-4D97-AF65-F5344CB8AC3E}">
        <p14:creationId xmlns:p14="http://schemas.microsoft.com/office/powerpoint/2010/main" val="76006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A2F1-3DC7-4960-9F5C-7FD7DF2E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64" y="148905"/>
            <a:ext cx="8741869" cy="1290857"/>
          </a:xfrm>
        </p:spPr>
        <p:txBody>
          <a:bodyPr>
            <a:normAutofit/>
          </a:bodyPr>
          <a:lstStyle/>
          <a:p>
            <a:r>
              <a:rPr lang="es-ES" sz="2800" dirty="0"/>
              <a:t>Comparativa de evolución de consumo de alcohol y notas académicas por edad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F1722D1-7062-4313-A436-9F61ECEE0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06" y="1515263"/>
            <a:ext cx="9687184" cy="4843592"/>
          </a:xfrm>
        </p:spPr>
      </p:pic>
    </p:spTree>
    <p:extLst>
      <p:ext uri="{BB962C8B-B14F-4D97-AF65-F5344CB8AC3E}">
        <p14:creationId xmlns:p14="http://schemas.microsoft.com/office/powerpoint/2010/main" val="35069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89F7-5825-44F7-A7F9-260F87EC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109056"/>
            <a:ext cx="10018713" cy="1048624"/>
          </a:xfrm>
        </p:spPr>
        <p:txBody>
          <a:bodyPr>
            <a:normAutofit/>
          </a:bodyPr>
          <a:lstStyle/>
          <a:p>
            <a:r>
              <a:rPr lang="es-ES" sz="2800" dirty="0"/>
              <a:t>Correlación absolutas de sexo y los demás parámetros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2390D-A5AC-4B5E-8D03-B0442DAD8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7" t="12162" r="10111" b="12162"/>
          <a:stretch/>
        </p:blipFill>
        <p:spPr>
          <a:xfrm>
            <a:off x="828389" y="1283515"/>
            <a:ext cx="10535221" cy="5150839"/>
          </a:xfrm>
        </p:spPr>
      </p:pic>
    </p:spTree>
    <p:extLst>
      <p:ext uri="{BB962C8B-B14F-4D97-AF65-F5344CB8AC3E}">
        <p14:creationId xmlns:p14="http://schemas.microsoft.com/office/powerpoint/2010/main" val="273193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F61E-0E22-4F66-B8C2-76C70A40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72" y="263620"/>
            <a:ext cx="10018713" cy="1011507"/>
          </a:xfrm>
        </p:spPr>
        <p:txBody>
          <a:bodyPr>
            <a:normAutofit/>
          </a:bodyPr>
          <a:lstStyle/>
          <a:p>
            <a:r>
              <a:rPr lang="es-ES" sz="2800" dirty="0"/>
              <a:t>Divergencias según el sexo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71F7A-A25F-417E-BD17-C97CFF089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0763" r="9195" b="7338"/>
          <a:stretch/>
        </p:blipFill>
        <p:spPr>
          <a:xfrm>
            <a:off x="1822128" y="1112621"/>
            <a:ext cx="9144000" cy="4632757"/>
          </a:xfrm>
        </p:spPr>
      </p:pic>
    </p:spTree>
    <p:extLst>
      <p:ext uri="{BB962C8B-B14F-4D97-AF65-F5344CB8AC3E}">
        <p14:creationId xmlns:p14="http://schemas.microsoft.com/office/powerpoint/2010/main" val="363825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F61E-0E22-4F66-B8C2-76C70A40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206" y="372677"/>
            <a:ext cx="10018713" cy="1011507"/>
          </a:xfrm>
        </p:spPr>
        <p:txBody>
          <a:bodyPr>
            <a:normAutofit/>
          </a:bodyPr>
          <a:lstStyle/>
          <a:p>
            <a:r>
              <a:rPr lang="es-ES" sz="2800" dirty="0"/>
              <a:t> Situación familiar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81365C-502F-4229-AE96-E73072071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10495" r="7852" b="3312"/>
          <a:stretch/>
        </p:blipFill>
        <p:spPr>
          <a:xfrm>
            <a:off x="1830798" y="1384184"/>
            <a:ext cx="8909528" cy="4546834"/>
          </a:xfrm>
        </p:spPr>
      </p:pic>
    </p:spTree>
    <p:extLst>
      <p:ext uri="{BB962C8B-B14F-4D97-AF65-F5344CB8AC3E}">
        <p14:creationId xmlns:p14="http://schemas.microsoft.com/office/powerpoint/2010/main" val="152944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272</TotalTime>
  <Words>151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PowerPoint Presentation</vt:lpstr>
      <vt:lpstr>Estudio de las causas promotoras del consumo de alcohol en estudiantes de secundaria</vt:lpstr>
      <vt:lpstr>Se va a presentar:</vt:lpstr>
      <vt:lpstr>Correlación absoluta del alcohol y los demás parámetros</vt:lpstr>
      <vt:lpstr>Correlación del alcohol con los demás parámetros</vt:lpstr>
      <vt:lpstr>Comparativa de evolución de consumo de alcohol y notas académicas por edad</vt:lpstr>
      <vt:lpstr>Correlación absolutas de sexo y los demás parámetros</vt:lpstr>
      <vt:lpstr>Divergencias según el sexo</vt:lpstr>
      <vt:lpstr> Situación familiar</vt:lpstr>
      <vt:lpstr>Conclusión</vt:lpstr>
      <vt:lpstr>Información de 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 Gallardo</dc:creator>
  <cp:lastModifiedBy>Adria Gallardo</cp:lastModifiedBy>
  <cp:revision>3</cp:revision>
  <dcterms:created xsi:type="dcterms:W3CDTF">2021-05-31T19:08:30Z</dcterms:created>
  <dcterms:modified xsi:type="dcterms:W3CDTF">2021-05-31T23:41:36Z</dcterms:modified>
</cp:coreProperties>
</file>