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0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5533-CB80-B8AD-8B70-D0972B72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5FA20-A656-907E-2B0A-7EE57E2C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2A23-142B-4B93-76AF-88F0DC3B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192F-0DCA-5972-8C2E-35E0FC6C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57D3-77CE-7B05-7F35-C105921E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CEB-CD54-E54F-B74B-E178315B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4D123-6D19-C264-6866-12975A7C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8009-B492-1558-C58A-9800957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E5FF-594F-9AF5-6E36-136B1603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7200-881A-0B35-53B2-2C5A78D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01010-1874-A84C-8064-A622663CA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B0277-549D-E205-7FAB-0D77AA7F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E901-0E2F-A8D5-CB95-295D4B8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DEB6-6801-0643-5AC3-DD2E681F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3753-438B-6B3A-A27D-C86417FE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EDB-3789-11FE-CB7A-D1E51B54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F5DC-8F70-2E46-5C6F-42D5972F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80BC-9EFD-B00F-8350-00A1884A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35E1-7D4B-7F0E-E867-B87902EF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5FE0-47B0-8F8C-C01B-203BF8F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1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4F0B-D193-3354-38ED-1C909D9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0514-C9B9-E696-63A9-2D42A7176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2C64-6D07-C49C-594F-04282128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72AB-D59D-3C74-885B-F1DA146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2003-BA90-F657-C4A2-F34FE75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47D1-CC40-7C1B-A692-6A59E682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E71-5B8C-E791-FB55-D9663AAF3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E3B9-029D-79A2-9FD1-B6E715B0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F314-D184-ED59-70CA-C88B47E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590C-816D-CCE4-5799-20510885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A1646-1551-E44C-79F4-427543B0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03A-3707-344D-3C68-DB618229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F835-57F0-F06F-7AC6-4863C04D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8B1C-1D08-3BEA-1ECF-AAEF187C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ADEC8-0B47-5636-1DBE-A9401922B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C7366-E0A2-097E-EE4C-7DECCF8BF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714D0-80F3-016E-4D98-D601FFEE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97C39-D39C-5DCA-C09C-1CDBB03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A34A-AF7C-8965-88E2-A73DEFC4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E8FC-8566-50B2-F11C-DD2605FA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1442-B97A-DACC-FEC7-DF24986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9285-009F-AD02-2068-064700F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7B1A-C0ED-A018-2093-F4D7D726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E7B2E-C0C0-A1EB-570B-C87C93FA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74E47-AC32-DD0C-2491-B13E5EF2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D414-34A1-5742-B119-5BD84D5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starry sky over a mountain&#10;&#10;Description automatically generated">
            <a:extLst>
              <a:ext uri="{FF2B5EF4-FFF2-40B4-BE49-F238E27FC236}">
                <a16:creationId xmlns:a16="http://schemas.microsoft.com/office/drawing/2014/main" id="{B61DE48A-515A-A99C-7756-EEBBC1863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9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2BF-38BB-464E-75DF-17EC3C8F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FF8F-5013-013C-23C6-5E06FF08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3760-0265-2406-C275-330B0F82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FB27-596C-8207-2343-7A9D0086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40F69-0F24-961C-2324-4B0A77B3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19EA-900C-5953-D1DD-7B9777A8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FBC1-6FC0-A92C-3831-39D2CC68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4F24-E845-590B-FB32-878AC357A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F695-E555-B16E-45D9-641B9FF6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F4794-657E-CB7D-F42E-A6BCDF01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8C77-438F-CCBC-4160-3B360249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1C342-67BB-621B-CE53-B8B08857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7E71E-6DA2-91C7-A343-ECE22739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8DF9-5C52-5C24-1489-3B78C3D8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8060-2ACD-FB01-0C5D-EC8F5EEE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7167F-6E21-4864-A723-663D808A820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F975-80E1-98A8-C719-D1F5103D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69AB-47F4-C167-4F70-429C89EC3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C0533-814B-4754-8425-6D3E5283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slide_eg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E4C8DAD-8FF5-18B4-95FC-1356465D3164}"/>
              </a:ext>
            </a:extLst>
          </p:cNvPr>
          <p:cNvSpPr/>
          <p:nvPr/>
        </p:nvSpPr>
        <p:spPr>
          <a:xfrm>
            <a:off x="8484495" y="4553163"/>
            <a:ext cx="3707505" cy="2314787"/>
          </a:xfrm>
          <a:custGeom>
            <a:avLst/>
            <a:gdLst/>
            <a:ahLst/>
            <a:cxnLst/>
            <a:rect l="l" t="t" r="r" b="b"/>
            <a:pathLst>
              <a:path w="9334140" h="8229600">
                <a:moveTo>
                  <a:pt x="0" y="0"/>
                </a:moveTo>
                <a:lnTo>
                  <a:pt x="9334140" y="0"/>
                </a:lnTo>
                <a:lnTo>
                  <a:pt x="933414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E813CB4-D8AD-8E19-FA87-D004402FD69D}"/>
              </a:ext>
            </a:extLst>
          </p:cNvPr>
          <p:cNvSpPr/>
          <p:nvPr/>
        </p:nvSpPr>
        <p:spPr>
          <a:xfrm>
            <a:off x="0" y="4727918"/>
            <a:ext cx="3294743" cy="2130081"/>
          </a:xfrm>
          <a:custGeom>
            <a:avLst/>
            <a:gdLst/>
            <a:ahLst/>
            <a:cxnLst/>
            <a:rect l="l" t="t" r="r" b="b"/>
            <a:pathLst>
              <a:path w="9257295" h="4975796">
                <a:moveTo>
                  <a:pt x="0" y="0"/>
                </a:moveTo>
                <a:lnTo>
                  <a:pt x="9257296" y="0"/>
                </a:lnTo>
                <a:lnTo>
                  <a:pt x="9257296" y="4975796"/>
                </a:lnTo>
                <a:lnTo>
                  <a:pt x="0" y="497579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7C55DE7-95E8-CC40-94E9-7F3111F45B1F}"/>
              </a:ext>
            </a:extLst>
          </p:cNvPr>
          <p:cNvSpPr/>
          <p:nvPr/>
        </p:nvSpPr>
        <p:spPr>
          <a:xfrm>
            <a:off x="0" y="0"/>
            <a:ext cx="3399562" cy="2556457"/>
          </a:xfrm>
          <a:custGeom>
            <a:avLst/>
            <a:gdLst/>
            <a:ahLst/>
            <a:cxnLst/>
            <a:rect l="l" t="t" r="r" b="b"/>
            <a:pathLst>
              <a:path w="9334140" h="8229600">
                <a:moveTo>
                  <a:pt x="0" y="0"/>
                </a:moveTo>
                <a:lnTo>
                  <a:pt x="9334140" y="0"/>
                </a:lnTo>
                <a:lnTo>
                  <a:pt x="933414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6BEF3-EBE6-0D66-4AAA-1DA6733168AE}"/>
              </a:ext>
            </a:extLst>
          </p:cNvPr>
          <p:cNvSpPr txBox="1"/>
          <p:nvPr/>
        </p:nvSpPr>
        <p:spPr>
          <a:xfrm>
            <a:off x="805543" y="2644170"/>
            <a:ext cx="105809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Dark Matter</a:t>
            </a:r>
          </a:p>
        </p:txBody>
      </p:sp>
    </p:spTree>
    <p:extLst>
      <p:ext uri="{BB962C8B-B14F-4D97-AF65-F5344CB8AC3E}">
        <p14:creationId xmlns:p14="http://schemas.microsoft.com/office/powerpoint/2010/main" val="198382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8;p60">
            <a:extLst>
              <a:ext uri="{FF2B5EF4-FFF2-40B4-BE49-F238E27FC236}">
                <a16:creationId xmlns:a16="http://schemas.microsoft.com/office/drawing/2014/main" id="{7912237C-E705-6707-2BFE-F68678B4C1CB}"/>
              </a:ext>
            </a:extLst>
          </p:cNvPr>
          <p:cNvSpPr txBox="1"/>
          <p:nvPr/>
        </p:nvSpPr>
        <p:spPr>
          <a:xfrm>
            <a:off x="1135063" y="1309688"/>
            <a:ext cx="9921875" cy="800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Arial"/>
                <a:cs typeface="Arial" panose="020B0604020202020204" pitchFamily="34" charset="0"/>
                <a:sym typeface="Arial"/>
              </a:rPr>
              <a:t>You can add and edit some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noFill/>
                </a:uFill>
                <a:latin typeface="Montserrat" panose="00000500000000000000" pitchFamily="2" charset="0"/>
                <a:ea typeface="Arial"/>
                <a:cs typeface="Arial" panose="020B0604020202020204" pitchFamily="34" charset="0"/>
                <a:sym typeface="Arial"/>
              </a:rPr>
              <a:t>shapes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Arial"/>
                <a:cs typeface="Arial" panose="020B0604020202020204" pitchFamily="34" charset="0"/>
                <a:sym typeface="Arial"/>
              </a:rPr>
              <a:t> to your presentation to present your data in a visual way.</a:t>
            </a:r>
          </a:p>
        </p:txBody>
      </p:sp>
      <p:sp>
        <p:nvSpPr>
          <p:cNvPr id="3" name="Google Shape;2859;p60">
            <a:extLst>
              <a:ext uri="{FF2B5EF4-FFF2-40B4-BE49-F238E27FC236}">
                <a16:creationId xmlns:a16="http://schemas.microsoft.com/office/drawing/2014/main" id="{914D9054-1306-2BDD-977D-C37742EEC1F6}"/>
              </a:ext>
            </a:extLst>
          </p:cNvPr>
          <p:cNvSpPr txBox="1"/>
          <p:nvPr/>
        </p:nvSpPr>
        <p:spPr>
          <a:xfrm>
            <a:off x="1134417" y="2275989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Select one of the parts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ungroup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 it by right-clicking and choosing “Ungroup”.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Change the color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 by clicking on the paint bucket.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Then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resize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Remember to choose the “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Keep source formatting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” option so that it keeps the design. For more info, please visit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noFill/>
                </a:uFill>
                <a:latin typeface="Montserrat" panose="00000500000000000000" pitchFamily="2" charset="0"/>
                <a:cs typeface="Arial" panose="020B0604020202020204" pitchFamily="34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  <a:sym typeface="Arial"/>
              </a:rPr>
              <a:t>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0F586-9ED3-FD98-D2C4-9A8BB7F2497F}"/>
              </a:ext>
            </a:extLst>
          </p:cNvPr>
          <p:cNvSpPr/>
          <p:nvPr/>
        </p:nvSpPr>
        <p:spPr>
          <a:xfrm>
            <a:off x="3595957" y="656221"/>
            <a:ext cx="500008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Cambria" panose="02040503050406030204" pitchFamily="18" charset="0"/>
                <a:cs typeface="Arial"/>
                <a:sym typeface="Arial"/>
              </a:rPr>
              <a:t>How To Edit Shapes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B4A9B-1F17-965B-B76C-E51DA531DC8E}"/>
              </a:ext>
            </a:extLst>
          </p:cNvPr>
          <p:cNvSpPr/>
          <p:nvPr/>
        </p:nvSpPr>
        <p:spPr>
          <a:xfrm>
            <a:off x="2877813" y="656221"/>
            <a:ext cx="64363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Cambria" panose="02040503050406030204" pitchFamily="18" charset="0"/>
                <a:cs typeface="Arial"/>
              </a:rPr>
              <a:t>Terms Of Use (Free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8E69F-F899-BB9F-2429-127797557014}"/>
              </a:ext>
            </a:extLst>
          </p:cNvPr>
          <p:cNvGrpSpPr/>
          <p:nvPr/>
        </p:nvGrpSpPr>
        <p:grpSpPr>
          <a:xfrm>
            <a:off x="1523999" y="1731282"/>
            <a:ext cx="9809096" cy="4187339"/>
            <a:chOff x="1523999" y="1838157"/>
            <a:chExt cx="9809096" cy="4187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01BC5D-DEF0-E824-A945-BF27B351EA19}"/>
                </a:ext>
              </a:extLst>
            </p:cNvPr>
            <p:cNvSpPr/>
            <p:nvPr/>
          </p:nvSpPr>
          <p:spPr>
            <a:xfrm>
              <a:off x="1523999" y="1838157"/>
              <a:ext cx="9659816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If you are a free subscriber, you should credit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by keeping the “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Thank You”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You can:</a:t>
              </a:r>
              <a:endPara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Sell, rent, or second-license SlideEgg content or its altered version.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Obtain SlideEgg content’s copyright.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DC69E-DE17-C2C5-C91B-C0C785D7FF04}"/>
                </a:ext>
              </a:extLst>
            </p:cNvPr>
            <p:cNvSpPr/>
            <p:nvPr/>
          </p:nvSpPr>
          <p:spPr>
            <a:xfrm>
              <a:off x="1523999" y="5656164"/>
              <a:ext cx="9809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6A2D2-5228-B53A-FA21-3C0FF85277E9}"/>
              </a:ext>
            </a:extLst>
          </p:cNvPr>
          <p:cNvSpPr/>
          <p:nvPr/>
        </p:nvSpPr>
        <p:spPr>
          <a:xfrm>
            <a:off x="1876737" y="656221"/>
            <a:ext cx="8438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Cambria" panose="02040503050406030204" pitchFamily="18" charset="0"/>
                <a:cs typeface="Arial"/>
              </a:rPr>
              <a:t>Terms Of Use (Premium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4FF6F5-148B-49BC-80A5-4121E45A9F6B}"/>
              </a:ext>
            </a:extLst>
          </p:cNvPr>
          <p:cNvGrpSpPr/>
          <p:nvPr/>
        </p:nvGrpSpPr>
        <p:grpSpPr>
          <a:xfrm>
            <a:off x="1571501" y="1727343"/>
            <a:ext cx="9048998" cy="4316354"/>
            <a:chOff x="1524000" y="1846094"/>
            <a:chExt cx="9048998" cy="4316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1F07B8-9A56-E6DE-79FF-AA2ABBC4DAE1}"/>
                </a:ext>
              </a:extLst>
            </p:cNvPr>
            <p:cNvSpPr/>
            <p:nvPr/>
          </p:nvSpPr>
          <p:spPr>
            <a:xfrm>
              <a:off x="1524000" y="1846094"/>
              <a:ext cx="904899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Being a premium subscriber, you have the privilege of using this PPT template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without giving attribution to </a:t>
              </a: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or keeping the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“Thank You”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You can: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Customize or edit this template.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Circulate or share the editable format of this template with anyone you want.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Sell, rent or second-license SlideEgg content or the altered version of it.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Promulgate or include the templates in any other services database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that performs as distribution or resale platform, unless explicitly permitted,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Incorporate the elements used in SlideEgg templates separately.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Obtain SlideEgg copyright for the elements used in this template as a logo or trademark.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FC878-D2F8-D510-9418-767270956618}"/>
                </a:ext>
              </a:extLst>
            </p:cNvPr>
            <p:cNvSpPr/>
            <p:nvPr/>
          </p:nvSpPr>
          <p:spPr>
            <a:xfrm>
              <a:off x="1610141" y="5823894"/>
              <a:ext cx="8876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28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1FAC8-09F6-620E-88AC-C8885E09EB87}"/>
              </a:ext>
            </a:extLst>
          </p:cNvPr>
          <p:cNvGrpSpPr/>
          <p:nvPr/>
        </p:nvGrpSpPr>
        <p:grpSpPr>
          <a:xfrm>
            <a:off x="1659924" y="1052572"/>
            <a:ext cx="8872151" cy="4985085"/>
            <a:chOff x="1659925" y="1306070"/>
            <a:chExt cx="8872151" cy="49850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F98D9A-930E-D951-F173-41C2FAFC49C1}"/>
                </a:ext>
              </a:extLst>
            </p:cNvPr>
            <p:cNvGrpSpPr/>
            <p:nvPr/>
          </p:nvGrpSpPr>
          <p:grpSpPr>
            <a:xfrm>
              <a:off x="1659925" y="2033507"/>
              <a:ext cx="8872151" cy="4257648"/>
              <a:chOff x="1659925" y="1576395"/>
              <a:chExt cx="8872151" cy="425764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EC477-072C-6493-15A8-C3EC21FCE5AF}"/>
                  </a:ext>
                </a:extLst>
              </p:cNvPr>
              <p:cNvSpPr txBox="1"/>
              <p:nvPr/>
            </p:nvSpPr>
            <p:spPr>
              <a:xfrm>
                <a:off x="3046971" y="5495489"/>
                <a:ext cx="60980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" panose="00000500000000000000" pitchFamily="2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www.slideegg.com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7664D-5833-7DD8-63C4-F76F14328A0B}"/>
                  </a:ext>
                </a:extLst>
              </p:cNvPr>
              <p:cNvGrpSpPr/>
              <p:nvPr/>
            </p:nvGrpSpPr>
            <p:grpSpPr>
              <a:xfrm>
                <a:off x="1659925" y="1576395"/>
                <a:ext cx="8872151" cy="3560070"/>
                <a:chOff x="1659925" y="1622451"/>
                <a:chExt cx="8872151" cy="356007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D0D254-25A7-E53F-6B63-2E197A8CD467}"/>
                    </a:ext>
                  </a:extLst>
                </p:cNvPr>
                <p:cNvSpPr txBox="1"/>
                <p:nvPr/>
              </p:nvSpPr>
              <p:spPr>
                <a:xfrm>
                  <a:off x="1659925" y="1622451"/>
                  <a:ext cx="8872151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Thank You!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We respect your valuable time with SlideEgg!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If you have any questions, please reach us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E62D21-7A3F-ED09-EB8F-5882DDA033B2}"/>
                    </a:ext>
                  </a:extLst>
                </p:cNvPr>
                <p:cNvGrpSpPr/>
                <p:nvPr/>
              </p:nvGrpSpPr>
              <p:grpSpPr>
                <a:xfrm>
                  <a:off x="4876384" y="3340393"/>
                  <a:ext cx="2891345" cy="475128"/>
                  <a:chOff x="3867776" y="3284500"/>
                  <a:chExt cx="4788953" cy="786958"/>
                </a:xfrm>
              </p:grpSpPr>
              <p:pic>
                <p:nvPicPr>
                  <p:cNvPr id="16" name="Picture 4" descr="Facebook icon circle Logo PNG Vector (EPS) Free Download">
                    <a:hlinkClick r:id="rId3"/>
                    <a:extLst>
                      <a:ext uri="{FF2B5EF4-FFF2-40B4-BE49-F238E27FC236}">
                        <a16:creationId xmlns:a16="http://schemas.microsoft.com/office/drawing/2014/main" id="{B02B631A-0216-B3D9-769F-3679827C483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867776" y="3301450"/>
                    <a:ext cx="752318" cy="752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6" descr="Instagram Logo Icon Png #96303 - Free Icons Library">
                    <a:hlinkClick r:id="rId5"/>
                    <a:extLst>
                      <a:ext uri="{FF2B5EF4-FFF2-40B4-BE49-F238E27FC236}">
                        <a16:creationId xmlns:a16="http://schemas.microsoft.com/office/drawing/2014/main" id="{BDDE8D0C-31BA-AB4D-D54C-1371ECDEC21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90486" y="3301451"/>
                    <a:ext cx="762129" cy="752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8" descr="Youtube PNG images free download">
                    <a:hlinkClick r:id="rId7"/>
                    <a:extLst>
                      <a:ext uri="{FF2B5EF4-FFF2-40B4-BE49-F238E27FC236}">
                        <a16:creationId xmlns:a16="http://schemas.microsoft.com/office/drawing/2014/main" id="{9047CEAC-0575-C934-3C79-7C90C528DA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556533" y="3284500"/>
                    <a:ext cx="1112851" cy="7869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12" descr="LinkedIn Logo – Free PNG format download (2022)">
                    <a:hlinkClick r:id="rId9"/>
                    <a:extLst>
                      <a:ext uri="{FF2B5EF4-FFF2-40B4-BE49-F238E27FC236}">
                        <a16:creationId xmlns:a16="http://schemas.microsoft.com/office/drawing/2014/main" id="{E9A13420-1373-F192-1E07-2AD24B30A4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279030" y="3292560"/>
                    <a:ext cx="1377699" cy="7749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A615459-451A-C5AF-D8BB-0B261F7A22D5}"/>
                    </a:ext>
                  </a:extLst>
                </p:cNvPr>
                <p:cNvSpPr/>
                <p:nvPr/>
              </p:nvSpPr>
              <p:spPr>
                <a:xfrm>
                  <a:off x="2668859" y="4659301"/>
                  <a:ext cx="68542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CREDIT: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 SlideEgg created this PowerPoint template.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Let this slide be kept for attribution.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4ED694B-CAA3-E303-573F-2DC5FA4F693A}"/>
                    </a:ext>
                  </a:extLst>
                </p:cNvPr>
                <p:cNvSpPr/>
                <p:nvPr/>
              </p:nvSpPr>
              <p:spPr>
                <a:xfrm>
                  <a:off x="2668859" y="4098910"/>
                  <a:ext cx="68542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Do you have a design request, please visit our </a:t>
                  </a:r>
                  <a:r>
                    <a:rPr kumimoji="0" lang="en-US" sz="18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Deckez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ontserrat" panose="00000500000000000000" pitchFamily="2" charset="0"/>
                      <a:cs typeface="Arial" panose="020B0604020202020204" pitchFamily="34" charset="0"/>
                    </a:rPr>
                    <a:t> site.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C5A2CC-5823-E192-0CDD-4DB6E09273D9}"/>
                </a:ext>
              </a:extLst>
            </p:cNvPr>
            <p:cNvGrpSpPr/>
            <p:nvPr/>
          </p:nvGrpSpPr>
          <p:grpSpPr>
            <a:xfrm>
              <a:off x="4989129" y="1306070"/>
              <a:ext cx="2213742" cy="539930"/>
              <a:chOff x="4989129" y="1306070"/>
              <a:chExt cx="2213742" cy="53993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7595C9B-8AAE-74ED-35EA-B5A0AAF92513}"/>
                  </a:ext>
                </a:extLst>
              </p:cNvPr>
              <p:cNvSpPr/>
              <p:nvPr/>
            </p:nvSpPr>
            <p:spPr>
              <a:xfrm>
                <a:off x="4989129" y="1330065"/>
                <a:ext cx="2213742" cy="4919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pic>
            <p:nvPicPr>
              <p:cNvPr id="6" name="Picture 2" descr="SlideEgg">
                <a:extLst>
                  <a:ext uri="{FF2B5EF4-FFF2-40B4-BE49-F238E27FC236}">
                    <a16:creationId xmlns:a16="http://schemas.microsoft.com/office/drawing/2014/main" id="{A01A0ECD-3322-D791-1020-EC6C8772B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180" y="1306070"/>
                <a:ext cx="1675641" cy="539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0494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4C54784-39E8-BDC5-B441-575C1074664C}"/>
              </a:ext>
            </a:extLst>
          </p:cNvPr>
          <p:cNvGrpSpPr/>
          <p:nvPr/>
        </p:nvGrpSpPr>
        <p:grpSpPr>
          <a:xfrm>
            <a:off x="6399599" y="1900761"/>
            <a:ext cx="4990896" cy="3056478"/>
            <a:chOff x="6475390" y="1905506"/>
            <a:chExt cx="4990896" cy="3056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6BEF3-EBE6-0D66-4AAA-1DA6733168AE}"/>
                </a:ext>
              </a:extLst>
            </p:cNvPr>
            <p:cNvSpPr txBox="1"/>
            <p:nvPr/>
          </p:nvSpPr>
          <p:spPr>
            <a:xfrm>
              <a:off x="6475390" y="1905506"/>
              <a:ext cx="499089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Dark Matter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F1827-9ADA-7021-C3A0-AAFE24A06970}"/>
                </a:ext>
              </a:extLst>
            </p:cNvPr>
            <p:cNvSpPr txBox="1"/>
            <p:nvPr/>
          </p:nvSpPr>
          <p:spPr>
            <a:xfrm>
              <a:off x="6475390" y="2613392"/>
              <a:ext cx="4990896" cy="2348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Dark Matter is an invisible substance that makes up about 27% of the universe's mass, influencing the formation of galaxies and cosmic structures.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  <a:cs typeface="Sabon Next LT" panose="02000500000000000000" pitchFamily="2" charset="0"/>
              </a:endParaRPr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BC777E5A-62B8-F423-0C9B-07A507F1E465}"/>
              </a:ext>
            </a:extLst>
          </p:cNvPr>
          <p:cNvSpPr/>
          <p:nvPr/>
        </p:nvSpPr>
        <p:spPr>
          <a:xfrm>
            <a:off x="8219768" y="3513538"/>
            <a:ext cx="3972232" cy="3344462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DF5E0C-2C1E-81FE-7664-7D354A75E918}"/>
              </a:ext>
            </a:extLst>
          </p:cNvPr>
          <p:cNvSpPr/>
          <p:nvPr/>
        </p:nvSpPr>
        <p:spPr>
          <a:xfrm>
            <a:off x="0" y="0"/>
            <a:ext cx="3396161" cy="2930014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9" name="Picture 8" descr="Dark Matter Gets Its Day | The New Yorker">
            <a:extLst>
              <a:ext uri="{FF2B5EF4-FFF2-40B4-BE49-F238E27FC236}">
                <a16:creationId xmlns:a16="http://schemas.microsoft.com/office/drawing/2014/main" id="{8F4755AE-BADB-0214-A9EF-5F245719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13" y="1267287"/>
            <a:ext cx="4323426" cy="4323426"/>
          </a:xfrm>
          <a:custGeom>
            <a:avLst/>
            <a:gdLst>
              <a:gd name="connsiteX0" fmla="*/ 2161713 w 4323426"/>
              <a:gd name="connsiteY0" fmla="*/ 0 h 4323426"/>
              <a:gd name="connsiteX1" fmla="*/ 4323426 w 4323426"/>
              <a:gd name="connsiteY1" fmla="*/ 2161713 h 4323426"/>
              <a:gd name="connsiteX2" fmla="*/ 2161713 w 4323426"/>
              <a:gd name="connsiteY2" fmla="*/ 4323426 h 4323426"/>
              <a:gd name="connsiteX3" fmla="*/ 0 w 4323426"/>
              <a:gd name="connsiteY3" fmla="*/ 2161713 h 4323426"/>
              <a:gd name="connsiteX4" fmla="*/ 2161713 w 4323426"/>
              <a:gd name="connsiteY4" fmla="*/ 0 h 432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426" h="4323426">
                <a:moveTo>
                  <a:pt x="2161713" y="0"/>
                </a:moveTo>
                <a:cubicBezTo>
                  <a:pt x="3355594" y="0"/>
                  <a:pt x="4323426" y="967832"/>
                  <a:pt x="4323426" y="2161713"/>
                </a:cubicBezTo>
                <a:cubicBezTo>
                  <a:pt x="4323426" y="3355594"/>
                  <a:pt x="3355594" y="4323426"/>
                  <a:pt x="2161713" y="4323426"/>
                </a:cubicBezTo>
                <a:cubicBezTo>
                  <a:pt x="967832" y="4323426"/>
                  <a:pt x="0" y="3355594"/>
                  <a:pt x="0" y="2161713"/>
                </a:cubicBezTo>
                <a:cubicBezTo>
                  <a:pt x="0" y="967832"/>
                  <a:pt x="967832" y="0"/>
                  <a:pt x="2161713" y="0"/>
                </a:cubicBezTo>
                <a:close/>
              </a:path>
            </a:pathLst>
          </a:custGeom>
          <a:noFill/>
          <a:ln w="889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1E4738D-75AB-FDFE-0F4A-4C04FC73E7E2}"/>
              </a:ext>
            </a:extLst>
          </p:cNvPr>
          <p:cNvSpPr/>
          <p:nvPr/>
        </p:nvSpPr>
        <p:spPr>
          <a:xfrm>
            <a:off x="1" y="3885931"/>
            <a:ext cx="3216476" cy="2972069"/>
          </a:xfrm>
          <a:custGeom>
            <a:avLst/>
            <a:gdLst/>
            <a:ahLst/>
            <a:cxnLst/>
            <a:rect l="l" t="t" r="r" b="b"/>
            <a:pathLst>
              <a:path w="11344652" h="8229600">
                <a:moveTo>
                  <a:pt x="0" y="0"/>
                </a:moveTo>
                <a:lnTo>
                  <a:pt x="11344652" y="0"/>
                </a:lnTo>
                <a:lnTo>
                  <a:pt x="113446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6D9AAC83-95EA-D81B-EFC5-240F165FBEBE}"/>
              </a:ext>
            </a:extLst>
          </p:cNvPr>
          <p:cNvSpPr/>
          <p:nvPr/>
        </p:nvSpPr>
        <p:spPr>
          <a:xfrm>
            <a:off x="8761595" y="0"/>
            <a:ext cx="3430405" cy="1936332"/>
          </a:xfrm>
          <a:custGeom>
            <a:avLst/>
            <a:gdLst/>
            <a:ahLst/>
            <a:cxnLst/>
            <a:rect l="l" t="t" r="r" b="b"/>
            <a:pathLst>
              <a:path w="9257295" h="4975796">
                <a:moveTo>
                  <a:pt x="0" y="0"/>
                </a:moveTo>
                <a:lnTo>
                  <a:pt x="9257295" y="0"/>
                </a:lnTo>
                <a:lnTo>
                  <a:pt x="9257295" y="4975796"/>
                </a:lnTo>
                <a:lnTo>
                  <a:pt x="0" y="497579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6BEF3-EBE6-0D66-4AAA-1DA6733168AE}"/>
              </a:ext>
            </a:extLst>
          </p:cNvPr>
          <p:cNvSpPr txBox="1"/>
          <p:nvPr/>
        </p:nvSpPr>
        <p:spPr>
          <a:xfrm>
            <a:off x="0" y="73494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Evidence for Dark Matter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50FCBD-38FE-0B83-DE19-471DDB5843B0}"/>
              </a:ext>
            </a:extLst>
          </p:cNvPr>
          <p:cNvGrpSpPr/>
          <p:nvPr/>
        </p:nvGrpSpPr>
        <p:grpSpPr>
          <a:xfrm>
            <a:off x="400050" y="2587337"/>
            <a:ext cx="11391900" cy="2972068"/>
            <a:chOff x="400050" y="2587337"/>
            <a:chExt cx="11391900" cy="2972068"/>
          </a:xfrm>
        </p:grpSpPr>
        <p:pic>
          <p:nvPicPr>
            <p:cNvPr id="47" name="Picture 46" descr="Shining a Light on Dark Matter - NASA Science">
              <a:extLst>
                <a:ext uri="{FF2B5EF4-FFF2-40B4-BE49-F238E27FC236}">
                  <a16:creationId xmlns:a16="http://schemas.microsoft.com/office/drawing/2014/main" id="{77A1E78C-3304-26BD-6B32-3A054DD5B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767" y="3100295"/>
              <a:ext cx="1945852" cy="1945852"/>
            </a:xfrm>
            <a:custGeom>
              <a:avLst/>
              <a:gdLst>
                <a:gd name="connsiteX0" fmla="*/ 2161713 w 4323426"/>
                <a:gd name="connsiteY0" fmla="*/ 0 h 4323426"/>
                <a:gd name="connsiteX1" fmla="*/ 4323426 w 4323426"/>
                <a:gd name="connsiteY1" fmla="*/ 2161713 h 4323426"/>
                <a:gd name="connsiteX2" fmla="*/ 2161713 w 4323426"/>
                <a:gd name="connsiteY2" fmla="*/ 4323426 h 4323426"/>
                <a:gd name="connsiteX3" fmla="*/ 0 w 4323426"/>
                <a:gd name="connsiteY3" fmla="*/ 2161713 h 4323426"/>
                <a:gd name="connsiteX4" fmla="*/ 2161713 w 4323426"/>
                <a:gd name="connsiteY4" fmla="*/ 0 h 432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3426" h="4323426">
                  <a:moveTo>
                    <a:pt x="2161713" y="0"/>
                  </a:moveTo>
                  <a:cubicBezTo>
                    <a:pt x="3355594" y="0"/>
                    <a:pt x="4323426" y="967832"/>
                    <a:pt x="4323426" y="2161713"/>
                  </a:cubicBezTo>
                  <a:cubicBezTo>
                    <a:pt x="4323426" y="3355594"/>
                    <a:pt x="3355594" y="4323426"/>
                    <a:pt x="2161713" y="4323426"/>
                  </a:cubicBezTo>
                  <a:cubicBezTo>
                    <a:pt x="967832" y="4323426"/>
                    <a:pt x="0" y="3355594"/>
                    <a:pt x="0" y="2161713"/>
                  </a:cubicBezTo>
                  <a:cubicBezTo>
                    <a:pt x="0" y="967832"/>
                    <a:pt x="967832" y="0"/>
                    <a:pt x="2161713" y="0"/>
                  </a:cubicBezTo>
                  <a:close/>
                </a:path>
              </a:pathLst>
            </a:custGeom>
            <a:noFill/>
            <a:ln w="889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60B07E-1E99-E15C-4E3F-4032822300A9}"/>
                </a:ext>
              </a:extLst>
            </p:cNvPr>
            <p:cNvSpPr/>
            <p:nvPr/>
          </p:nvSpPr>
          <p:spPr>
            <a:xfrm>
              <a:off x="7183708" y="5079927"/>
              <a:ext cx="421394" cy="9616"/>
            </a:xfrm>
            <a:custGeom>
              <a:avLst/>
              <a:gdLst>
                <a:gd name="connsiteX0" fmla="*/ 535800 w 535800"/>
                <a:gd name="connsiteY0" fmla="*/ 0 h 12227"/>
                <a:gd name="connsiteX1" fmla="*/ 0 w 535800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800" h="12227">
                  <a:moveTo>
                    <a:pt x="535800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63FCF0-3002-093C-9527-7CC7DA855CD4}"/>
                </a:ext>
              </a:extLst>
            </p:cNvPr>
            <p:cNvSpPr/>
            <p:nvPr/>
          </p:nvSpPr>
          <p:spPr>
            <a:xfrm>
              <a:off x="4621301" y="5079927"/>
              <a:ext cx="421298" cy="9616"/>
            </a:xfrm>
            <a:custGeom>
              <a:avLst/>
              <a:gdLst>
                <a:gd name="connsiteX0" fmla="*/ 535678 w 535678"/>
                <a:gd name="connsiteY0" fmla="*/ 0 h 12227"/>
                <a:gd name="connsiteX1" fmla="*/ 0 w 535678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678" h="12227">
                  <a:moveTo>
                    <a:pt x="535678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06FBDA-9E08-261E-8A9A-D66382014A5E}"/>
                </a:ext>
              </a:extLst>
            </p:cNvPr>
            <p:cNvSpPr/>
            <p:nvPr/>
          </p:nvSpPr>
          <p:spPr>
            <a:xfrm>
              <a:off x="7605103" y="4077218"/>
              <a:ext cx="421298" cy="9616"/>
            </a:xfrm>
            <a:custGeom>
              <a:avLst/>
              <a:gdLst>
                <a:gd name="connsiteX0" fmla="*/ 535678 w 535678"/>
                <a:gd name="connsiteY0" fmla="*/ 0 h 12227"/>
                <a:gd name="connsiteX1" fmla="*/ 0 w 535678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678" h="12227">
                  <a:moveTo>
                    <a:pt x="535678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2DED96-36AB-069E-8829-3595E6949006}"/>
                </a:ext>
              </a:extLst>
            </p:cNvPr>
            <p:cNvSpPr/>
            <p:nvPr/>
          </p:nvSpPr>
          <p:spPr>
            <a:xfrm>
              <a:off x="4162787" y="4077218"/>
              <a:ext cx="421394" cy="9616"/>
            </a:xfrm>
            <a:custGeom>
              <a:avLst/>
              <a:gdLst>
                <a:gd name="connsiteX0" fmla="*/ 535800 w 535800"/>
                <a:gd name="connsiteY0" fmla="*/ 0 h 12227"/>
                <a:gd name="connsiteX1" fmla="*/ 0 w 535800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800" h="12227">
                  <a:moveTo>
                    <a:pt x="535800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AAB443-9511-3F63-B37C-FF9C0EB77B18}"/>
                </a:ext>
              </a:extLst>
            </p:cNvPr>
            <p:cNvSpPr/>
            <p:nvPr/>
          </p:nvSpPr>
          <p:spPr>
            <a:xfrm>
              <a:off x="7183708" y="3030945"/>
              <a:ext cx="421394" cy="9616"/>
            </a:xfrm>
            <a:custGeom>
              <a:avLst/>
              <a:gdLst>
                <a:gd name="connsiteX0" fmla="*/ 535800 w 535800"/>
                <a:gd name="connsiteY0" fmla="*/ 0 h 12227"/>
                <a:gd name="connsiteX1" fmla="*/ 0 w 535800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800" h="12227">
                  <a:moveTo>
                    <a:pt x="535800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B1B758-1685-152B-60F0-B5F3793C80F7}"/>
                </a:ext>
              </a:extLst>
            </p:cNvPr>
            <p:cNvSpPr/>
            <p:nvPr/>
          </p:nvSpPr>
          <p:spPr>
            <a:xfrm>
              <a:off x="4644188" y="3030945"/>
              <a:ext cx="421298" cy="9616"/>
            </a:xfrm>
            <a:custGeom>
              <a:avLst/>
              <a:gdLst>
                <a:gd name="connsiteX0" fmla="*/ 535678 w 535678"/>
                <a:gd name="connsiteY0" fmla="*/ 0 h 12227"/>
                <a:gd name="connsiteX1" fmla="*/ 0 w 535678"/>
                <a:gd name="connsiteY1" fmla="*/ 0 h 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5678" h="12227">
                  <a:moveTo>
                    <a:pt x="535678" y="0"/>
                  </a:moveTo>
                  <a:lnTo>
                    <a:pt x="0" y="0"/>
                  </a:lnTo>
                </a:path>
              </a:pathLst>
            </a:custGeom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67A06F-B0BA-1588-BE8C-D10DBE9BA217}"/>
                </a:ext>
              </a:extLst>
            </p:cNvPr>
            <p:cNvSpPr/>
            <p:nvPr/>
          </p:nvSpPr>
          <p:spPr>
            <a:xfrm>
              <a:off x="4657459" y="2587337"/>
              <a:ext cx="2972069" cy="2972068"/>
            </a:xfrm>
            <a:custGeom>
              <a:avLst/>
              <a:gdLst>
                <a:gd name="connsiteX0" fmla="*/ 3778970 w 3778969"/>
                <a:gd name="connsiteY0" fmla="*/ 1889484 h 3778968"/>
                <a:gd name="connsiteX1" fmla="*/ 1889485 w 3778969"/>
                <a:gd name="connsiteY1" fmla="*/ 3778968 h 3778968"/>
                <a:gd name="connsiteX2" fmla="*/ 0 w 3778969"/>
                <a:gd name="connsiteY2" fmla="*/ 1889484 h 3778968"/>
                <a:gd name="connsiteX3" fmla="*/ 1889485 w 3778969"/>
                <a:gd name="connsiteY3" fmla="*/ 0 h 3778968"/>
                <a:gd name="connsiteX4" fmla="*/ 3778970 w 3778969"/>
                <a:gd name="connsiteY4" fmla="*/ 1889484 h 377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969" h="3778968">
                  <a:moveTo>
                    <a:pt x="3778970" y="1889484"/>
                  </a:moveTo>
                  <a:cubicBezTo>
                    <a:pt x="3778970" y="2933018"/>
                    <a:pt x="2933019" y="3778968"/>
                    <a:pt x="1889485" y="3778968"/>
                  </a:cubicBezTo>
                  <a:cubicBezTo>
                    <a:pt x="845951" y="3778968"/>
                    <a:pt x="0" y="2933018"/>
                    <a:pt x="0" y="1889484"/>
                  </a:cubicBezTo>
                  <a:cubicBezTo>
                    <a:pt x="0" y="845951"/>
                    <a:pt x="845951" y="0"/>
                    <a:pt x="1889485" y="0"/>
                  </a:cubicBezTo>
                  <a:cubicBezTo>
                    <a:pt x="2933019" y="0"/>
                    <a:pt x="3778970" y="845951"/>
                    <a:pt x="3778970" y="1889484"/>
                  </a:cubicBezTo>
                  <a:close/>
                </a:path>
              </a:pathLst>
            </a:custGeom>
            <a:noFill/>
            <a:ln w="1221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1D0C8-D133-E9F0-FA7A-0EA18521D5D0}"/>
                </a:ext>
              </a:extLst>
            </p:cNvPr>
            <p:cNvSpPr/>
            <p:nvPr/>
          </p:nvSpPr>
          <p:spPr>
            <a:xfrm rot="20794802">
              <a:off x="7154938" y="2973332"/>
              <a:ext cx="131777" cy="131777"/>
            </a:xfrm>
            <a:custGeom>
              <a:avLst/>
              <a:gdLst>
                <a:gd name="connsiteX0" fmla="*/ 594660 w 594735"/>
                <a:gd name="connsiteY0" fmla="*/ 297218 h 594735"/>
                <a:gd name="connsiteX1" fmla="*/ 297292 w 594735"/>
                <a:gd name="connsiteY1" fmla="*/ 594586 h 594735"/>
                <a:gd name="connsiteX2" fmla="*/ -76 w 594735"/>
                <a:gd name="connsiteY2" fmla="*/ 297218 h 594735"/>
                <a:gd name="connsiteX3" fmla="*/ 297292 w 594735"/>
                <a:gd name="connsiteY3" fmla="*/ -150 h 594735"/>
                <a:gd name="connsiteX4" fmla="*/ 594660 w 594735"/>
                <a:gd name="connsiteY4" fmla="*/ 29721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660" y="297218"/>
                  </a:moveTo>
                  <a:cubicBezTo>
                    <a:pt x="594660" y="461449"/>
                    <a:pt x="461524" y="594586"/>
                    <a:pt x="297292" y="594586"/>
                  </a:cubicBezTo>
                  <a:cubicBezTo>
                    <a:pt x="133060" y="594586"/>
                    <a:pt x="-76" y="461449"/>
                    <a:pt x="-76" y="297218"/>
                  </a:cubicBezTo>
                  <a:cubicBezTo>
                    <a:pt x="-76" y="132986"/>
                    <a:pt x="133060" y="-150"/>
                    <a:pt x="297292" y="-150"/>
                  </a:cubicBezTo>
                  <a:cubicBezTo>
                    <a:pt x="461524" y="-150"/>
                    <a:pt x="594660" y="132986"/>
                    <a:pt x="594660" y="29721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ABA18C-8715-14CA-E917-722770EBBB28}"/>
                </a:ext>
              </a:extLst>
            </p:cNvPr>
            <p:cNvSpPr/>
            <p:nvPr/>
          </p:nvSpPr>
          <p:spPr>
            <a:xfrm>
              <a:off x="7551427" y="4011329"/>
              <a:ext cx="131777" cy="131777"/>
            </a:xfrm>
            <a:custGeom>
              <a:avLst/>
              <a:gdLst>
                <a:gd name="connsiteX0" fmla="*/ 594736 w 594735"/>
                <a:gd name="connsiteY0" fmla="*/ 297368 h 594735"/>
                <a:gd name="connsiteX1" fmla="*/ 297368 w 594735"/>
                <a:gd name="connsiteY1" fmla="*/ 594736 h 594735"/>
                <a:gd name="connsiteX2" fmla="*/ 0 w 594735"/>
                <a:gd name="connsiteY2" fmla="*/ 297368 h 594735"/>
                <a:gd name="connsiteX3" fmla="*/ 297368 w 594735"/>
                <a:gd name="connsiteY3" fmla="*/ 0 h 594735"/>
                <a:gd name="connsiteX4" fmla="*/ 594736 w 594735"/>
                <a:gd name="connsiteY4" fmla="*/ 29736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736" y="297368"/>
                  </a:moveTo>
                  <a:cubicBezTo>
                    <a:pt x="594736" y="461600"/>
                    <a:pt x="461600" y="594736"/>
                    <a:pt x="297368" y="594736"/>
                  </a:cubicBezTo>
                  <a:cubicBezTo>
                    <a:pt x="133136" y="594736"/>
                    <a:pt x="0" y="461600"/>
                    <a:pt x="0" y="297368"/>
                  </a:cubicBezTo>
                  <a:cubicBezTo>
                    <a:pt x="0" y="133136"/>
                    <a:pt x="133136" y="0"/>
                    <a:pt x="297368" y="0"/>
                  </a:cubicBezTo>
                  <a:cubicBezTo>
                    <a:pt x="461600" y="0"/>
                    <a:pt x="594736" y="133136"/>
                    <a:pt x="594736" y="29736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6E252B-C361-7650-9B80-3561F6E0B979}"/>
                </a:ext>
              </a:extLst>
            </p:cNvPr>
            <p:cNvSpPr/>
            <p:nvPr/>
          </p:nvSpPr>
          <p:spPr>
            <a:xfrm>
              <a:off x="7154938" y="5023655"/>
              <a:ext cx="131777" cy="131777"/>
            </a:xfrm>
            <a:custGeom>
              <a:avLst/>
              <a:gdLst>
                <a:gd name="connsiteX0" fmla="*/ 594736 w 594735"/>
                <a:gd name="connsiteY0" fmla="*/ 297368 h 594735"/>
                <a:gd name="connsiteX1" fmla="*/ 297368 w 594735"/>
                <a:gd name="connsiteY1" fmla="*/ 594736 h 594735"/>
                <a:gd name="connsiteX2" fmla="*/ 0 w 594735"/>
                <a:gd name="connsiteY2" fmla="*/ 297368 h 594735"/>
                <a:gd name="connsiteX3" fmla="*/ 297368 w 594735"/>
                <a:gd name="connsiteY3" fmla="*/ 0 h 594735"/>
                <a:gd name="connsiteX4" fmla="*/ 594736 w 594735"/>
                <a:gd name="connsiteY4" fmla="*/ 29736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736" y="297368"/>
                  </a:moveTo>
                  <a:cubicBezTo>
                    <a:pt x="594736" y="461600"/>
                    <a:pt x="461600" y="594736"/>
                    <a:pt x="297368" y="594736"/>
                  </a:cubicBezTo>
                  <a:cubicBezTo>
                    <a:pt x="133136" y="594736"/>
                    <a:pt x="0" y="461600"/>
                    <a:pt x="0" y="297368"/>
                  </a:cubicBezTo>
                  <a:cubicBezTo>
                    <a:pt x="0" y="133136"/>
                    <a:pt x="133136" y="0"/>
                    <a:pt x="297368" y="0"/>
                  </a:cubicBezTo>
                  <a:cubicBezTo>
                    <a:pt x="461600" y="0"/>
                    <a:pt x="594736" y="133136"/>
                    <a:pt x="594736" y="29736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6AE1F2-D455-749E-4073-322C4B67DA49}"/>
                </a:ext>
              </a:extLst>
            </p:cNvPr>
            <p:cNvSpPr/>
            <p:nvPr/>
          </p:nvSpPr>
          <p:spPr>
            <a:xfrm>
              <a:off x="4603879" y="4011329"/>
              <a:ext cx="131777" cy="131777"/>
            </a:xfrm>
            <a:custGeom>
              <a:avLst/>
              <a:gdLst>
                <a:gd name="connsiteX0" fmla="*/ 594736 w 594735"/>
                <a:gd name="connsiteY0" fmla="*/ 297368 h 594735"/>
                <a:gd name="connsiteX1" fmla="*/ 297368 w 594735"/>
                <a:gd name="connsiteY1" fmla="*/ 594736 h 594735"/>
                <a:gd name="connsiteX2" fmla="*/ 0 w 594735"/>
                <a:gd name="connsiteY2" fmla="*/ 297368 h 594735"/>
                <a:gd name="connsiteX3" fmla="*/ 297368 w 594735"/>
                <a:gd name="connsiteY3" fmla="*/ 0 h 594735"/>
                <a:gd name="connsiteX4" fmla="*/ 594736 w 594735"/>
                <a:gd name="connsiteY4" fmla="*/ 29736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736" y="297368"/>
                  </a:moveTo>
                  <a:cubicBezTo>
                    <a:pt x="594736" y="461600"/>
                    <a:pt x="461600" y="594736"/>
                    <a:pt x="297368" y="594736"/>
                  </a:cubicBezTo>
                  <a:cubicBezTo>
                    <a:pt x="133136" y="594736"/>
                    <a:pt x="0" y="461600"/>
                    <a:pt x="0" y="297368"/>
                  </a:cubicBezTo>
                  <a:cubicBezTo>
                    <a:pt x="0" y="133136"/>
                    <a:pt x="133136" y="0"/>
                    <a:pt x="297368" y="0"/>
                  </a:cubicBezTo>
                  <a:cubicBezTo>
                    <a:pt x="461600" y="0"/>
                    <a:pt x="594736" y="133136"/>
                    <a:pt x="594736" y="29736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FEA134-EEF8-5C5A-F2B4-2440CFDBF9F2}"/>
                </a:ext>
              </a:extLst>
            </p:cNvPr>
            <p:cNvSpPr/>
            <p:nvPr/>
          </p:nvSpPr>
          <p:spPr>
            <a:xfrm>
              <a:off x="4995317" y="5018847"/>
              <a:ext cx="131777" cy="131777"/>
            </a:xfrm>
            <a:custGeom>
              <a:avLst/>
              <a:gdLst>
                <a:gd name="connsiteX0" fmla="*/ 594736 w 594735"/>
                <a:gd name="connsiteY0" fmla="*/ 297368 h 594735"/>
                <a:gd name="connsiteX1" fmla="*/ 297368 w 594735"/>
                <a:gd name="connsiteY1" fmla="*/ 594736 h 594735"/>
                <a:gd name="connsiteX2" fmla="*/ 0 w 594735"/>
                <a:gd name="connsiteY2" fmla="*/ 297368 h 594735"/>
                <a:gd name="connsiteX3" fmla="*/ 297368 w 594735"/>
                <a:gd name="connsiteY3" fmla="*/ 0 h 594735"/>
                <a:gd name="connsiteX4" fmla="*/ 594736 w 594735"/>
                <a:gd name="connsiteY4" fmla="*/ 29736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736" y="297368"/>
                  </a:moveTo>
                  <a:cubicBezTo>
                    <a:pt x="594736" y="461600"/>
                    <a:pt x="461600" y="594736"/>
                    <a:pt x="297368" y="594736"/>
                  </a:cubicBezTo>
                  <a:cubicBezTo>
                    <a:pt x="133136" y="594736"/>
                    <a:pt x="0" y="461600"/>
                    <a:pt x="0" y="297368"/>
                  </a:cubicBezTo>
                  <a:cubicBezTo>
                    <a:pt x="0" y="133136"/>
                    <a:pt x="133136" y="0"/>
                    <a:pt x="297368" y="0"/>
                  </a:cubicBezTo>
                  <a:cubicBezTo>
                    <a:pt x="461600" y="0"/>
                    <a:pt x="594736" y="133136"/>
                    <a:pt x="594736" y="29736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52837FF-771C-CD3C-1F56-906AD1ED9268}"/>
                </a:ext>
              </a:extLst>
            </p:cNvPr>
            <p:cNvSpPr/>
            <p:nvPr/>
          </p:nvSpPr>
          <p:spPr>
            <a:xfrm rot="20794802">
              <a:off x="5041861" y="2965056"/>
              <a:ext cx="131777" cy="131777"/>
            </a:xfrm>
            <a:custGeom>
              <a:avLst/>
              <a:gdLst>
                <a:gd name="connsiteX0" fmla="*/ 594660 w 594735"/>
                <a:gd name="connsiteY0" fmla="*/ 297218 h 594735"/>
                <a:gd name="connsiteX1" fmla="*/ 297292 w 594735"/>
                <a:gd name="connsiteY1" fmla="*/ 594585 h 594735"/>
                <a:gd name="connsiteX2" fmla="*/ -76 w 594735"/>
                <a:gd name="connsiteY2" fmla="*/ 297218 h 594735"/>
                <a:gd name="connsiteX3" fmla="*/ 297292 w 594735"/>
                <a:gd name="connsiteY3" fmla="*/ -150 h 594735"/>
                <a:gd name="connsiteX4" fmla="*/ 594660 w 594735"/>
                <a:gd name="connsiteY4" fmla="*/ 297218 h 5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735" h="594735">
                  <a:moveTo>
                    <a:pt x="594660" y="297218"/>
                  </a:moveTo>
                  <a:cubicBezTo>
                    <a:pt x="594660" y="461449"/>
                    <a:pt x="461524" y="594585"/>
                    <a:pt x="297292" y="594585"/>
                  </a:cubicBezTo>
                  <a:cubicBezTo>
                    <a:pt x="133060" y="594585"/>
                    <a:pt x="-76" y="461449"/>
                    <a:pt x="-76" y="297218"/>
                  </a:cubicBezTo>
                  <a:cubicBezTo>
                    <a:pt x="-76" y="132986"/>
                    <a:pt x="133060" y="-150"/>
                    <a:pt x="297292" y="-150"/>
                  </a:cubicBezTo>
                  <a:cubicBezTo>
                    <a:pt x="461523" y="-150"/>
                    <a:pt x="594660" y="132986"/>
                    <a:pt x="594660" y="297218"/>
                  </a:cubicBezTo>
                  <a:close/>
                </a:path>
              </a:pathLst>
            </a:custGeom>
            <a:solidFill>
              <a:schemeClr val="bg1"/>
            </a:solidFill>
            <a:ln w="122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360182-E870-D50A-11E2-9E110410685C}"/>
                </a:ext>
              </a:extLst>
            </p:cNvPr>
            <p:cNvSpPr txBox="1"/>
            <p:nvPr/>
          </p:nvSpPr>
          <p:spPr>
            <a:xfrm>
              <a:off x="7743568" y="2854554"/>
              <a:ext cx="3346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Galaxy Rotation Curves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BE60C6-42D0-BFBF-CFF6-99A46D849F38}"/>
                </a:ext>
              </a:extLst>
            </p:cNvPr>
            <p:cNvSpPr txBox="1"/>
            <p:nvPr/>
          </p:nvSpPr>
          <p:spPr>
            <a:xfrm>
              <a:off x="7743568" y="4904877"/>
              <a:ext cx="4048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Cosmic Microwave Background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9C9AC3-53E0-1AA0-4A02-036C002D747D}"/>
                </a:ext>
              </a:extLst>
            </p:cNvPr>
            <p:cNvSpPr txBox="1"/>
            <p:nvPr/>
          </p:nvSpPr>
          <p:spPr>
            <a:xfrm>
              <a:off x="1102278" y="2854554"/>
              <a:ext cx="3346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Galaxy Velocity Dispersion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50B8AB-4077-6585-D443-A5C07A0D7C08}"/>
                </a:ext>
              </a:extLst>
            </p:cNvPr>
            <p:cNvSpPr txBox="1"/>
            <p:nvPr/>
          </p:nvSpPr>
          <p:spPr>
            <a:xfrm>
              <a:off x="400050" y="4904877"/>
              <a:ext cx="4048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Gravitational Lensing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8681C5-6D00-90E4-1AFB-9405BF027FD3}"/>
                </a:ext>
              </a:extLst>
            </p:cNvPr>
            <p:cNvSpPr txBox="1"/>
            <p:nvPr/>
          </p:nvSpPr>
          <p:spPr>
            <a:xfrm>
              <a:off x="8245475" y="3758860"/>
              <a:ext cx="33461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Cluster Collisions (Bullet Cluster)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D77D9-C300-02B1-F889-FA0F73F9C1C7}"/>
                </a:ext>
              </a:extLst>
            </p:cNvPr>
            <p:cNvSpPr txBox="1"/>
            <p:nvPr/>
          </p:nvSpPr>
          <p:spPr>
            <a:xfrm>
              <a:off x="405446" y="3758860"/>
              <a:ext cx="35464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Large Scale Structure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0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76BEF3-EBE6-0D66-4AAA-1DA6733168AE}"/>
              </a:ext>
            </a:extLst>
          </p:cNvPr>
          <p:cNvSpPr txBox="1"/>
          <p:nvPr/>
        </p:nvSpPr>
        <p:spPr>
          <a:xfrm>
            <a:off x="0" y="73494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Dark Matter Vs. Ordinary Matter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F157F5DE-F490-6607-B54F-89FB9263AF46}"/>
              </a:ext>
            </a:extLst>
          </p:cNvPr>
          <p:cNvSpPr/>
          <p:nvPr/>
        </p:nvSpPr>
        <p:spPr>
          <a:xfrm>
            <a:off x="9924312" y="0"/>
            <a:ext cx="2267688" cy="3162300"/>
          </a:xfrm>
          <a:custGeom>
            <a:avLst/>
            <a:gdLst/>
            <a:ahLst/>
            <a:cxnLst/>
            <a:rect l="l" t="t" r="r" b="b"/>
            <a:pathLst>
              <a:path w="9831279" h="8229600">
                <a:moveTo>
                  <a:pt x="0" y="0"/>
                </a:moveTo>
                <a:lnTo>
                  <a:pt x="9831280" y="0"/>
                </a:lnTo>
                <a:lnTo>
                  <a:pt x="98312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8F8D1C8-FD93-C706-C977-FD8E234EC22C}"/>
              </a:ext>
            </a:extLst>
          </p:cNvPr>
          <p:cNvSpPr/>
          <p:nvPr/>
        </p:nvSpPr>
        <p:spPr>
          <a:xfrm>
            <a:off x="-1" y="5544187"/>
            <a:ext cx="1638301" cy="1313813"/>
          </a:xfrm>
          <a:custGeom>
            <a:avLst/>
            <a:gdLst/>
            <a:ahLst/>
            <a:cxnLst/>
            <a:rect l="l" t="t" r="r" b="b"/>
            <a:pathLst>
              <a:path w="8528083" h="8229600">
                <a:moveTo>
                  <a:pt x="0" y="0"/>
                </a:moveTo>
                <a:lnTo>
                  <a:pt x="8528083" y="0"/>
                </a:lnTo>
                <a:lnTo>
                  <a:pt x="852808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1" r="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0F9E6C-D238-8812-5F6D-752E3EE58799}"/>
              </a:ext>
            </a:extLst>
          </p:cNvPr>
          <p:cNvGrpSpPr/>
          <p:nvPr/>
        </p:nvGrpSpPr>
        <p:grpSpPr>
          <a:xfrm>
            <a:off x="1041400" y="2082524"/>
            <a:ext cx="10299700" cy="4156315"/>
            <a:chOff x="1041400" y="2177774"/>
            <a:chExt cx="10299700" cy="41563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8174F0-5DF0-4476-14C2-3530C7697F14}"/>
                </a:ext>
              </a:extLst>
            </p:cNvPr>
            <p:cNvGrpSpPr/>
            <p:nvPr/>
          </p:nvGrpSpPr>
          <p:grpSpPr>
            <a:xfrm>
              <a:off x="1041400" y="2177774"/>
              <a:ext cx="10109200" cy="714006"/>
              <a:chOff x="1041400" y="2177774"/>
              <a:chExt cx="10109200" cy="71400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7C38089-1B80-EADE-CA20-49049C6DF671}"/>
                  </a:ext>
                </a:extLst>
              </p:cNvPr>
              <p:cNvSpPr/>
              <p:nvPr/>
            </p:nvSpPr>
            <p:spPr>
              <a:xfrm>
                <a:off x="1041400" y="2177774"/>
                <a:ext cx="3822700" cy="707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anose="00000500000000000000" pitchFamily="2" charset="0"/>
                    <a:cs typeface="Sabon Next LT" panose="02000500000000000000" pitchFamily="2" charset="0"/>
                  </a:rPr>
                  <a:t>Dark Matter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CBB04-CCD0-A302-DA3B-E33E1E71463D}"/>
                  </a:ext>
                </a:extLst>
              </p:cNvPr>
              <p:cNvSpPr/>
              <p:nvPr/>
            </p:nvSpPr>
            <p:spPr>
              <a:xfrm>
                <a:off x="7327900" y="2177774"/>
                <a:ext cx="3822700" cy="707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anose="00000500000000000000" pitchFamily="2" charset="0"/>
                    <a:cs typeface="Sabon Next LT" panose="02000500000000000000" pitchFamily="2" charset="0"/>
                  </a:rPr>
                  <a:t>Ordinary Matter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01F27-89FB-869D-4F27-1CFD03A55543}"/>
                  </a:ext>
                </a:extLst>
              </p:cNvPr>
              <p:cNvSpPr/>
              <p:nvPr/>
            </p:nvSpPr>
            <p:spPr>
              <a:xfrm>
                <a:off x="5738997" y="2177774"/>
                <a:ext cx="714006" cy="7140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Montserrat" panose="00000500000000000000" pitchFamily="2" charset="0"/>
                  </a:rPr>
                  <a:t>Vs.</a:t>
                </a:r>
                <a:endParaRPr lang="en-IN" sz="16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45B910-5022-818E-13B6-57FBED4DB221}"/>
                </a:ext>
              </a:extLst>
            </p:cNvPr>
            <p:cNvGrpSpPr/>
            <p:nvPr/>
          </p:nvGrpSpPr>
          <p:grpSpPr>
            <a:xfrm>
              <a:off x="1041400" y="3156397"/>
              <a:ext cx="3822700" cy="3177692"/>
              <a:chOff x="1181100" y="3131138"/>
              <a:chExt cx="3822700" cy="317769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5BE803-9006-9220-692D-C3B6B23B30C4}"/>
                  </a:ext>
                </a:extLst>
              </p:cNvPr>
              <p:cNvSpPr txBox="1"/>
              <p:nvPr/>
            </p:nvSpPr>
            <p:spPr>
              <a:xfrm>
                <a:off x="1181100" y="3131138"/>
                <a:ext cx="38227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Composition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Unknown particles; does not interact with light directly.</a:t>
                </a:r>
                <a:endParaRPr lang="en-IN" sz="16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81C890-29F5-8AB7-2171-69CE745025E5}"/>
                  </a:ext>
                </a:extLst>
              </p:cNvPr>
              <p:cNvSpPr txBox="1"/>
              <p:nvPr/>
            </p:nvSpPr>
            <p:spPr>
              <a:xfrm>
                <a:off x="1181100" y="4296791"/>
                <a:ext cx="38227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Detection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Detected indirectly through gravitational effects on galaxies.</a:t>
                </a:r>
                <a:endParaRPr lang="en-IN" sz="14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D0A538-3337-232F-9460-51AEE2C30708}"/>
                  </a:ext>
                </a:extLst>
              </p:cNvPr>
              <p:cNvSpPr txBox="1"/>
              <p:nvPr/>
            </p:nvSpPr>
            <p:spPr>
              <a:xfrm>
                <a:off x="1181100" y="5462444"/>
                <a:ext cx="38227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Abundance in Universe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Comprises about 27% of the universe's mass-energy content.</a:t>
                </a:r>
                <a:endParaRPr lang="en-IN" sz="14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FF9F2D1-F185-11B4-DE26-9F38A4948095}"/>
                </a:ext>
              </a:extLst>
            </p:cNvPr>
            <p:cNvGrpSpPr/>
            <p:nvPr/>
          </p:nvGrpSpPr>
          <p:grpSpPr>
            <a:xfrm>
              <a:off x="7327900" y="3156397"/>
              <a:ext cx="4013200" cy="3177692"/>
              <a:chOff x="1181100" y="3131138"/>
              <a:chExt cx="4013200" cy="317769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56011-1E41-9D92-2C0A-0404569941E8}"/>
                  </a:ext>
                </a:extLst>
              </p:cNvPr>
              <p:cNvSpPr txBox="1"/>
              <p:nvPr/>
            </p:nvSpPr>
            <p:spPr>
              <a:xfrm>
                <a:off x="1181100" y="3131138"/>
                <a:ext cx="38227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Composition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Made of atoms; interacts with light and radiation.</a:t>
                </a:r>
                <a:endParaRPr lang="en-IN" sz="14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12C7-1E61-22FF-B5DD-C0090D8F2D44}"/>
                  </a:ext>
                </a:extLst>
              </p:cNvPr>
              <p:cNvSpPr txBox="1"/>
              <p:nvPr/>
            </p:nvSpPr>
            <p:spPr>
              <a:xfrm>
                <a:off x="1181100" y="4296791"/>
                <a:ext cx="38227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Detection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Directly observed via light emission and physical interactions.</a:t>
                </a:r>
                <a:endParaRPr lang="en-IN" sz="14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10B0CB-2FFB-C088-8B9D-20F92C3AE6B0}"/>
                  </a:ext>
                </a:extLst>
              </p:cNvPr>
              <p:cNvSpPr txBox="1"/>
              <p:nvPr/>
            </p:nvSpPr>
            <p:spPr>
              <a:xfrm>
                <a:off x="1181100" y="5462444"/>
                <a:ext cx="4013200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IN" sz="16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Abundance in Universe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Makes up only about 5% of the universe's total mass.</a:t>
                </a:r>
                <a:endParaRPr lang="en-IN" sz="14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7E227-2F6E-B372-0D9D-2DD1D0DCD8DE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6096000" y="2891780"/>
              <a:ext cx="0" cy="30191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B0E2A8-C8B7-9D05-553A-ADA3F3568E8E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>
              <a:off x="4864100" y="3579590"/>
              <a:ext cx="24638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E594D2-9B69-B434-4367-68575C804242}"/>
                </a:ext>
              </a:extLst>
            </p:cNvPr>
            <p:cNvCxnSpPr>
              <a:stCxn id="28" idx="3"/>
              <a:endCxn id="46" idx="1"/>
            </p:cNvCxnSpPr>
            <p:nvPr/>
          </p:nvCxnSpPr>
          <p:spPr>
            <a:xfrm>
              <a:off x="4864100" y="4745243"/>
              <a:ext cx="24638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5B7F16-F5DB-99EA-3AE5-FAB2DA05FD3B}"/>
                </a:ext>
              </a:extLst>
            </p:cNvPr>
            <p:cNvCxnSpPr>
              <a:stCxn id="30" idx="3"/>
              <a:endCxn id="49" idx="1"/>
            </p:cNvCxnSpPr>
            <p:nvPr/>
          </p:nvCxnSpPr>
          <p:spPr>
            <a:xfrm>
              <a:off x="4864100" y="5910896"/>
              <a:ext cx="24638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32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18F8D1C8-FD93-C706-C977-FD8E234EC22C}"/>
              </a:ext>
            </a:extLst>
          </p:cNvPr>
          <p:cNvSpPr/>
          <p:nvPr/>
        </p:nvSpPr>
        <p:spPr>
          <a:xfrm>
            <a:off x="-1" y="5544187"/>
            <a:ext cx="1638301" cy="1313813"/>
          </a:xfrm>
          <a:custGeom>
            <a:avLst/>
            <a:gdLst/>
            <a:ahLst/>
            <a:cxnLst/>
            <a:rect l="l" t="t" r="r" b="b"/>
            <a:pathLst>
              <a:path w="8528083" h="8229600">
                <a:moveTo>
                  <a:pt x="0" y="0"/>
                </a:moveTo>
                <a:lnTo>
                  <a:pt x="8528083" y="0"/>
                </a:lnTo>
                <a:lnTo>
                  <a:pt x="852808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1" r="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3BA171-D84D-E22C-C5BA-D738CAF5E92F}"/>
              </a:ext>
            </a:extLst>
          </p:cNvPr>
          <p:cNvGrpSpPr/>
          <p:nvPr/>
        </p:nvGrpSpPr>
        <p:grpSpPr>
          <a:xfrm>
            <a:off x="1105104" y="1285208"/>
            <a:ext cx="4990896" cy="4287584"/>
            <a:chOff x="6475390" y="674400"/>
            <a:chExt cx="4990896" cy="42875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B805EE-61E6-4E66-5B2A-D0FAB1E7FBC0}"/>
                </a:ext>
              </a:extLst>
            </p:cNvPr>
            <p:cNvSpPr txBox="1"/>
            <p:nvPr/>
          </p:nvSpPr>
          <p:spPr>
            <a:xfrm>
              <a:off x="6475390" y="674400"/>
              <a:ext cx="4990896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Role of Dark Matter in Galaxy Formation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59D423-3F35-B0D3-583F-388C1140CB7E}"/>
                </a:ext>
              </a:extLst>
            </p:cNvPr>
            <p:cNvSpPr txBox="1"/>
            <p:nvPr/>
          </p:nvSpPr>
          <p:spPr>
            <a:xfrm>
              <a:off x="6475390" y="2613392"/>
              <a:ext cx="4990896" cy="2348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Dark matter's gravitational pull helps clump ordinary matter together, forming the scaffolding for galaxies to form and evolve, shaping the universe's large-scale structure.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  <a:cs typeface="Sabon Next LT" panose="02000500000000000000" pitchFamily="2" charset="0"/>
              </a:endParaRPr>
            </a:p>
          </p:txBody>
        </p:sp>
      </p:grpSp>
      <p:sp>
        <p:nvSpPr>
          <p:cNvPr id="7" name="Freeform 5">
            <a:extLst>
              <a:ext uri="{FF2B5EF4-FFF2-40B4-BE49-F238E27FC236}">
                <a16:creationId xmlns:a16="http://schemas.microsoft.com/office/drawing/2014/main" id="{6214BEAC-3B48-C93A-0501-1220BEEDB9E6}"/>
              </a:ext>
            </a:extLst>
          </p:cNvPr>
          <p:cNvSpPr/>
          <p:nvPr/>
        </p:nvSpPr>
        <p:spPr>
          <a:xfrm rot="-4611527">
            <a:off x="9138461" y="-895942"/>
            <a:ext cx="3310121" cy="3438983"/>
          </a:xfrm>
          <a:custGeom>
            <a:avLst/>
            <a:gdLst/>
            <a:ahLst/>
            <a:cxnLst/>
            <a:rect l="l" t="t" r="r" b="b"/>
            <a:pathLst>
              <a:path w="5844810" h="4892593">
                <a:moveTo>
                  <a:pt x="0" y="0"/>
                </a:moveTo>
                <a:lnTo>
                  <a:pt x="5844810" y="0"/>
                </a:lnTo>
                <a:lnTo>
                  <a:pt x="5844810" y="4892593"/>
                </a:lnTo>
                <a:lnTo>
                  <a:pt x="0" y="489259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0003251-DB3F-7212-9E28-F749C6198B18}"/>
              </a:ext>
            </a:extLst>
          </p:cNvPr>
          <p:cNvSpPr/>
          <p:nvPr/>
        </p:nvSpPr>
        <p:spPr>
          <a:xfrm>
            <a:off x="6794233" y="1647101"/>
            <a:ext cx="3897088" cy="389708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6675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BC777E5A-62B8-F423-0C9B-07A507F1E465}"/>
              </a:ext>
            </a:extLst>
          </p:cNvPr>
          <p:cNvSpPr/>
          <p:nvPr/>
        </p:nvSpPr>
        <p:spPr>
          <a:xfrm>
            <a:off x="8882743" y="4136571"/>
            <a:ext cx="3309257" cy="2721429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DF5E0C-2C1E-81FE-7664-7D354A75E918}"/>
              </a:ext>
            </a:extLst>
          </p:cNvPr>
          <p:cNvSpPr/>
          <p:nvPr/>
        </p:nvSpPr>
        <p:spPr>
          <a:xfrm>
            <a:off x="0" y="0"/>
            <a:ext cx="3018971" cy="2598058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5747C-86AB-BC6E-D950-DE1C22D3B269}"/>
              </a:ext>
            </a:extLst>
          </p:cNvPr>
          <p:cNvSpPr txBox="1"/>
          <p:nvPr/>
        </p:nvSpPr>
        <p:spPr>
          <a:xfrm>
            <a:off x="0" y="73494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Dark Matter Detection Methods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DD4FB2-6FF1-CC28-65AB-6A736FDDBABD}"/>
              </a:ext>
            </a:extLst>
          </p:cNvPr>
          <p:cNvGrpSpPr/>
          <p:nvPr/>
        </p:nvGrpSpPr>
        <p:grpSpPr>
          <a:xfrm>
            <a:off x="859971" y="2373263"/>
            <a:ext cx="10472058" cy="3343258"/>
            <a:chOff x="859971" y="2268488"/>
            <a:chExt cx="10472058" cy="3343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F7E1E58-0CC0-4AAA-8F82-8CD854680828}"/>
                </a:ext>
              </a:extLst>
            </p:cNvPr>
            <p:cNvSpPr/>
            <p:nvPr/>
          </p:nvSpPr>
          <p:spPr>
            <a:xfrm>
              <a:off x="859971" y="2268488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C4E9CEF-DE69-D4E5-D41E-31030A342583}"/>
                </a:ext>
              </a:extLst>
            </p:cNvPr>
            <p:cNvSpPr/>
            <p:nvPr/>
          </p:nvSpPr>
          <p:spPr>
            <a:xfrm>
              <a:off x="4441372" y="2268488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2532A2-21D2-5FDA-21F4-1A6C4F5F6C8C}"/>
                </a:ext>
              </a:extLst>
            </p:cNvPr>
            <p:cNvSpPr/>
            <p:nvPr/>
          </p:nvSpPr>
          <p:spPr>
            <a:xfrm>
              <a:off x="8022772" y="2268488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709E9C6-18A8-5B86-B656-7EDA1707D6F2}"/>
                </a:ext>
              </a:extLst>
            </p:cNvPr>
            <p:cNvSpPr/>
            <p:nvPr/>
          </p:nvSpPr>
          <p:spPr>
            <a:xfrm>
              <a:off x="859971" y="4368801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63D87-94A3-B9EF-C310-00EE6AC74C3A}"/>
                </a:ext>
              </a:extLst>
            </p:cNvPr>
            <p:cNvSpPr/>
            <p:nvPr/>
          </p:nvSpPr>
          <p:spPr>
            <a:xfrm>
              <a:off x="4441372" y="4368801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F4C9A5A-800E-DBA2-C0E5-858DEB91A773}"/>
                </a:ext>
              </a:extLst>
            </p:cNvPr>
            <p:cNvSpPr/>
            <p:nvPr/>
          </p:nvSpPr>
          <p:spPr>
            <a:xfrm>
              <a:off x="8022772" y="4368801"/>
              <a:ext cx="3309257" cy="124294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91C59-0471-9D15-AE0C-4584BC8EECDF}"/>
                </a:ext>
              </a:extLst>
            </p:cNvPr>
            <p:cNvSpPr txBox="1"/>
            <p:nvPr/>
          </p:nvSpPr>
          <p:spPr>
            <a:xfrm>
              <a:off x="1012144" y="2543712"/>
              <a:ext cx="300491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Direct Detection</a:t>
              </a:r>
              <a:endParaRPr lang="en-GB" sz="12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Searching for dark matter particles interacting with detectors on Earth.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CB3D74-58A2-D2E7-89E7-23A3D7A8D1B7}"/>
                </a:ext>
              </a:extLst>
            </p:cNvPr>
            <p:cNvSpPr txBox="1"/>
            <p:nvPr/>
          </p:nvSpPr>
          <p:spPr>
            <a:xfrm>
              <a:off x="4593544" y="2543712"/>
              <a:ext cx="300491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Gravitational Lensing</a:t>
              </a:r>
              <a:endParaRPr lang="en-GB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Measuring light bending around unseen mass to infer dark matter.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63FBD2-2CC0-83F5-FD5B-760D92B6933F}"/>
                </a:ext>
              </a:extLst>
            </p:cNvPr>
            <p:cNvSpPr txBox="1"/>
            <p:nvPr/>
          </p:nvSpPr>
          <p:spPr>
            <a:xfrm>
              <a:off x="8174945" y="2543712"/>
              <a:ext cx="300491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Dark Matter Halo Mapping</a:t>
              </a:r>
              <a:endParaRPr lang="en-GB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Using galaxy rotation curves to map dark matter distribution in halos.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44EF9-8FDA-5E30-6F83-D245F810F1D1}"/>
                </a:ext>
              </a:extLst>
            </p:cNvPr>
            <p:cNvSpPr txBox="1"/>
            <p:nvPr/>
          </p:nvSpPr>
          <p:spPr>
            <a:xfrm>
              <a:off x="1012144" y="4644025"/>
              <a:ext cx="300491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Indirect Detection</a:t>
              </a:r>
              <a:endParaRPr lang="en-GB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Observing byproducts like gamma rays from dark matter particle annihilation.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C47596-E858-C841-31B6-D62AE54D53D7}"/>
                </a:ext>
              </a:extLst>
            </p:cNvPr>
            <p:cNvSpPr txBox="1"/>
            <p:nvPr/>
          </p:nvSpPr>
          <p:spPr>
            <a:xfrm>
              <a:off x="4745718" y="4467053"/>
              <a:ext cx="3004911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Cosmic Microwave Background Analysis</a:t>
              </a:r>
              <a:endParaRPr lang="en-GB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Studying early universe radiation patterns to detect dark matter's influence.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986286-2018-4BFA-5D9F-FA8B7E02EC38}"/>
                </a:ext>
              </a:extLst>
            </p:cNvPr>
            <p:cNvSpPr txBox="1"/>
            <p:nvPr/>
          </p:nvSpPr>
          <p:spPr>
            <a:xfrm>
              <a:off x="8174945" y="4559386"/>
              <a:ext cx="300491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sz="1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Particle Accelerators</a:t>
              </a:r>
              <a:endParaRPr lang="en-GB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Attempting to create and detect dark matter particles in high-energy collisions.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43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BC777E5A-62B8-F423-0C9B-07A507F1E465}"/>
              </a:ext>
            </a:extLst>
          </p:cNvPr>
          <p:cNvSpPr/>
          <p:nvPr/>
        </p:nvSpPr>
        <p:spPr>
          <a:xfrm>
            <a:off x="8882743" y="4136571"/>
            <a:ext cx="3309257" cy="2721429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DF5E0C-2C1E-81FE-7664-7D354A75E918}"/>
              </a:ext>
            </a:extLst>
          </p:cNvPr>
          <p:cNvSpPr/>
          <p:nvPr/>
        </p:nvSpPr>
        <p:spPr>
          <a:xfrm>
            <a:off x="0" y="0"/>
            <a:ext cx="3018971" cy="2598058"/>
          </a:xfrm>
          <a:custGeom>
            <a:avLst/>
            <a:gdLst/>
            <a:ahLst/>
            <a:cxnLst/>
            <a:rect l="l" t="t" r="r" b="b"/>
            <a:pathLst>
              <a:path w="8697067" h="8229600">
                <a:moveTo>
                  <a:pt x="0" y="0"/>
                </a:moveTo>
                <a:lnTo>
                  <a:pt x="8697067" y="0"/>
                </a:lnTo>
                <a:lnTo>
                  <a:pt x="86970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DE95BE-22A6-0A95-B1CE-CB3C7CA7D487}"/>
              </a:ext>
            </a:extLst>
          </p:cNvPr>
          <p:cNvGrpSpPr/>
          <p:nvPr/>
        </p:nvGrpSpPr>
        <p:grpSpPr>
          <a:xfrm>
            <a:off x="970963" y="1669929"/>
            <a:ext cx="4990896" cy="3518142"/>
            <a:chOff x="6475390" y="1905506"/>
            <a:chExt cx="4990896" cy="35181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DCEC9-29A5-EDAC-7BF5-52CD18DAD079}"/>
                </a:ext>
              </a:extLst>
            </p:cNvPr>
            <p:cNvSpPr txBox="1"/>
            <p:nvPr/>
          </p:nvSpPr>
          <p:spPr>
            <a:xfrm>
              <a:off x="6475390" y="1905506"/>
              <a:ext cx="499089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Conclusion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BEC630-0198-E7E5-F63F-BCC99EE82370}"/>
                </a:ext>
              </a:extLst>
            </p:cNvPr>
            <p:cNvSpPr txBox="1"/>
            <p:nvPr/>
          </p:nvSpPr>
          <p:spPr>
            <a:xfrm>
              <a:off x="6475390" y="2613392"/>
              <a:ext cx="4990896" cy="28102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  <a:cs typeface="Sabon Next LT" panose="02000500000000000000" pitchFamily="2" charset="0"/>
                </a:rPr>
                <a:t>Dark matter remains one of the universe's greatest mysteries, crucial for understanding cosmic structure, yet eluding direct detection, driving ongoing scientific research and exploration.</a:t>
              </a:r>
            </a:p>
          </p:txBody>
        </p:sp>
      </p:grpSp>
      <p:sp>
        <p:nvSpPr>
          <p:cNvPr id="17" name="Freeform 6">
            <a:extLst>
              <a:ext uri="{FF2B5EF4-FFF2-40B4-BE49-F238E27FC236}">
                <a16:creationId xmlns:a16="http://schemas.microsoft.com/office/drawing/2014/main" id="{C6502249-A713-8E69-203B-A3920973C845}"/>
              </a:ext>
            </a:extLst>
          </p:cNvPr>
          <p:cNvSpPr/>
          <p:nvPr/>
        </p:nvSpPr>
        <p:spPr>
          <a:xfrm>
            <a:off x="6646606" y="1443547"/>
            <a:ext cx="3970906" cy="397090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6675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2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AF76D0-D5F4-5E0E-087E-4528DD137FE0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99B189-A677-77D0-409D-87D48FFB1CFF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313" name="Google Shape;9147;p73">
                <a:extLst>
                  <a:ext uri="{FF2B5EF4-FFF2-40B4-BE49-F238E27FC236}">
                    <a16:creationId xmlns:a16="http://schemas.microsoft.com/office/drawing/2014/main" id="{FF3A4303-1945-24AE-980B-238893F2543C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474" name="Google Shape;9148;p73">
                  <a:extLst>
                    <a:ext uri="{FF2B5EF4-FFF2-40B4-BE49-F238E27FC236}">
                      <a16:creationId xmlns:a16="http://schemas.microsoft.com/office/drawing/2014/main" id="{E1EC8B13-4DF1-30B3-3179-D26763C7B7B2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5" name="Google Shape;9149;p73">
                  <a:extLst>
                    <a:ext uri="{FF2B5EF4-FFF2-40B4-BE49-F238E27FC236}">
                      <a16:creationId xmlns:a16="http://schemas.microsoft.com/office/drawing/2014/main" id="{6FCB04A2-34A4-E3C8-5B16-FEAAE4A2E04D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6" name="Google Shape;9150;p73">
                  <a:extLst>
                    <a:ext uri="{FF2B5EF4-FFF2-40B4-BE49-F238E27FC236}">
                      <a16:creationId xmlns:a16="http://schemas.microsoft.com/office/drawing/2014/main" id="{7D5B7817-6B40-9D66-A70B-6220EC592BFD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7" name="Google Shape;9151;p73">
                  <a:extLst>
                    <a:ext uri="{FF2B5EF4-FFF2-40B4-BE49-F238E27FC236}">
                      <a16:creationId xmlns:a16="http://schemas.microsoft.com/office/drawing/2014/main" id="{E44367E2-117C-0379-F944-63EAE6E4ACF1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4" name="Google Shape;9152;p73">
                <a:extLst>
                  <a:ext uri="{FF2B5EF4-FFF2-40B4-BE49-F238E27FC236}">
                    <a16:creationId xmlns:a16="http://schemas.microsoft.com/office/drawing/2014/main" id="{B939B86F-DEB3-B7E8-E475-4EAAC5B86343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471" name="Google Shape;9153;p73">
                  <a:extLst>
                    <a:ext uri="{FF2B5EF4-FFF2-40B4-BE49-F238E27FC236}">
                      <a16:creationId xmlns:a16="http://schemas.microsoft.com/office/drawing/2014/main" id="{BCE35F6B-CA67-B238-1094-56E28D6EF395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2" name="Google Shape;9154;p73">
                  <a:extLst>
                    <a:ext uri="{FF2B5EF4-FFF2-40B4-BE49-F238E27FC236}">
                      <a16:creationId xmlns:a16="http://schemas.microsoft.com/office/drawing/2014/main" id="{6E9A4583-0F5B-E03A-2AD8-72E41BDD1481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3" name="Google Shape;9155;p73">
                  <a:extLst>
                    <a:ext uri="{FF2B5EF4-FFF2-40B4-BE49-F238E27FC236}">
                      <a16:creationId xmlns:a16="http://schemas.microsoft.com/office/drawing/2014/main" id="{9110BA2B-04F0-8BF4-714E-A1DB99D342C9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5" name="Google Shape;9156;p73">
                <a:extLst>
                  <a:ext uri="{FF2B5EF4-FFF2-40B4-BE49-F238E27FC236}">
                    <a16:creationId xmlns:a16="http://schemas.microsoft.com/office/drawing/2014/main" id="{FCB696A9-640B-8E87-C614-100144E06E31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6" name="Google Shape;9157;p73">
                <a:extLst>
                  <a:ext uri="{FF2B5EF4-FFF2-40B4-BE49-F238E27FC236}">
                    <a16:creationId xmlns:a16="http://schemas.microsoft.com/office/drawing/2014/main" id="{D55E4C08-9145-93D2-A94B-E98A4EB4ADD2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469" name="Google Shape;9158;p73">
                  <a:extLst>
                    <a:ext uri="{FF2B5EF4-FFF2-40B4-BE49-F238E27FC236}">
                      <a16:creationId xmlns:a16="http://schemas.microsoft.com/office/drawing/2014/main" id="{40B3C13E-A615-5840-B326-6195E2D450BE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0" name="Google Shape;9159;p73">
                  <a:extLst>
                    <a:ext uri="{FF2B5EF4-FFF2-40B4-BE49-F238E27FC236}">
                      <a16:creationId xmlns:a16="http://schemas.microsoft.com/office/drawing/2014/main" id="{6E517DE9-BC72-225E-38CF-E6F690DB1C06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7" name="Google Shape;9160;p73">
                <a:extLst>
                  <a:ext uri="{FF2B5EF4-FFF2-40B4-BE49-F238E27FC236}">
                    <a16:creationId xmlns:a16="http://schemas.microsoft.com/office/drawing/2014/main" id="{E223C144-F3F1-75B3-DB7B-1AAD1EE9D706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467" name="Google Shape;9161;p73">
                  <a:extLst>
                    <a:ext uri="{FF2B5EF4-FFF2-40B4-BE49-F238E27FC236}">
                      <a16:creationId xmlns:a16="http://schemas.microsoft.com/office/drawing/2014/main" id="{2F88094D-C938-DF91-36C2-D88761F1E542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8" name="Google Shape;9162;p73">
                  <a:extLst>
                    <a:ext uri="{FF2B5EF4-FFF2-40B4-BE49-F238E27FC236}">
                      <a16:creationId xmlns:a16="http://schemas.microsoft.com/office/drawing/2014/main" id="{FE78B7A7-F005-696D-1989-5E24A79BB7E0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8" name="Google Shape;9163;p73">
                <a:extLst>
                  <a:ext uri="{FF2B5EF4-FFF2-40B4-BE49-F238E27FC236}">
                    <a16:creationId xmlns:a16="http://schemas.microsoft.com/office/drawing/2014/main" id="{63FE0DA7-BEC0-7691-DD57-2984E504D67A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9" name="Google Shape;9164;p73">
                <a:extLst>
                  <a:ext uri="{FF2B5EF4-FFF2-40B4-BE49-F238E27FC236}">
                    <a16:creationId xmlns:a16="http://schemas.microsoft.com/office/drawing/2014/main" id="{1B92AEDF-58D3-EF55-E309-9F472FA4A4B1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464" name="Google Shape;9165;p73">
                  <a:extLst>
                    <a:ext uri="{FF2B5EF4-FFF2-40B4-BE49-F238E27FC236}">
                      <a16:creationId xmlns:a16="http://schemas.microsoft.com/office/drawing/2014/main" id="{BDDEFCAC-89B8-FDFA-347C-1BE60315239E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5" name="Google Shape;9166;p73">
                  <a:extLst>
                    <a:ext uri="{FF2B5EF4-FFF2-40B4-BE49-F238E27FC236}">
                      <a16:creationId xmlns:a16="http://schemas.microsoft.com/office/drawing/2014/main" id="{63A64C44-537B-4CE3-3237-2FD3850ECCD1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6" name="Google Shape;9167;p73">
                  <a:extLst>
                    <a:ext uri="{FF2B5EF4-FFF2-40B4-BE49-F238E27FC236}">
                      <a16:creationId xmlns:a16="http://schemas.microsoft.com/office/drawing/2014/main" id="{D619D4F0-AAFB-5613-52D5-9EC2F1A3A5E7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0" name="Google Shape;9168;p73">
                <a:extLst>
                  <a:ext uri="{FF2B5EF4-FFF2-40B4-BE49-F238E27FC236}">
                    <a16:creationId xmlns:a16="http://schemas.microsoft.com/office/drawing/2014/main" id="{08940EA5-7B2F-8BC3-6256-B6CA268FC4B2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1" name="Google Shape;9169;p73">
                <a:extLst>
                  <a:ext uri="{FF2B5EF4-FFF2-40B4-BE49-F238E27FC236}">
                    <a16:creationId xmlns:a16="http://schemas.microsoft.com/office/drawing/2014/main" id="{6A51BD68-D1DB-32CE-5216-C1F0CEAE05C9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2" name="Google Shape;9170;p73">
                <a:extLst>
                  <a:ext uri="{FF2B5EF4-FFF2-40B4-BE49-F238E27FC236}">
                    <a16:creationId xmlns:a16="http://schemas.microsoft.com/office/drawing/2014/main" id="{56A6D2C7-F301-7247-20DB-342A625E9CCB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3" name="Google Shape;9171;p73">
                <a:extLst>
                  <a:ext uri="{FF2B5EF4-FFF2-40B4-BE49-F238E27FC236}">
                    <a16:creationId xmlns:a16="http://schemas.microsoft.com/office/drawing/2014/main" id="{27ACDDD4-AA84-92A6-66BB-F8280402C95C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4" name="Google Shape;9172;p73">
                <a:extLst>
                  <a:ext uri="{FF2B5EF4-FFF2-40B4-BE49-F238E27FC236}">
                    <a16:creationId xmlns:a16="http://schemas.microsoft.com/office/drawing/2014/main" id="{EC915599-6286-5607-00A6-DDBFE77DC085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460" name="Google Shape;9173;p73">
                  <a:extLst>
                    <a:ext uri="{FF2B5EF4-FFF2-40B4-BE49-F238E27FC236}">
                      <a16:creationId xmlns:a16="http://schemas.microsoft.com/office/drawing/2014/main" id="{BEA3F0AF-A77A-8C7E-2AEA-E0EC10F26EF4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1" name="Google Shape;9174;p73">
                  <a:extLst>
                    <a:ext uri="{FF2B5EF4-FFF2-40B4-BE49-F238E27FC236}">
                      <a16:creationId xmlns:a16="http://schemas.microsoft.com/office/drawing/2014/main" id="{31070943-8DBB-C6D0-AAA7-BFC3823344BC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2" name="Google Shape;9175;p73">
                  <a:extLst>
                    <a:ext uri="{FF2B5EF4-FFF2-40B4-BE49-F238E27FC236}">
                      <a16:creationId xmlns:a16="http://schemas.microsoft.com/office/drawing/2014/main" id="{2D568B16-5F14-389F-4515-B328FAD4BBFF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3" name="Google Shape;9176;p73">
                  <a:extLst>
                    <a:ext uri="{FF2B5EF4-FFF2-40B4-BE49-F238E27FC236}">
                      <a16:creationId xmlns:a16="http://schemas.microsoft.com/office/drawing/2014/main" id="{F32D6DBD-6F2E-024D-6009-2BCC1EF09C0F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5" name="Google Shape;9177;p73">
                <a:extLst>
                  <a:ext uri="{FF2B5EF4-FFF2-40B4-BE49-F238E27FC236}">
                    <a16:creationId xmlns:a16="http://schemas.microsoft.com/office/drawing/2014/main" id="{FC536F20-EC8C-1AE8-38C2-209A3746AB69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458" name="Google Shape;9178;p73">
                  <a:extLst>
                    <a:ext uri="{FF2B5EF4-FFF2-40B4-BE49-F238E27FC236}">
                      <a16:creationId xmlns:a16="http://schemas.microsoft.com/office/drawing/2014/main" id="{C05FAB79-5316-4BEA-E7F0-C2D7A4B07008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9" name="Google Shape;9179;p73">
                  <a:extLst>
                    <a:ext uri="{FF2B5EF4-FFF2-40B4-BE49-F238E27FC236}">
                      <a16:creationId xmlns:a16="http://schemas.microsoft.com/office/drawing/2014/main" id="{84D113E9-568E-2467-1FBF-241271A3EA47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6" name="Google Shape;9180;p73">
                <a:extLst>
                  <a:ext uri="{FF2B5EF4-FFF2-40B4-BE49-F238E27FC236}">
                    <a16:creationId xmlns:a16="http://schemas.microsoft.com/office/drawing/2014/main" id="{237E1472-291A-9661-158E-507F9FFB82D8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455" name="Google Shape;9181;p73">
                  <a:extLst>
                    <a:ext uri="{FF2B5EF4-FFF2-40B4-BE49-F238E27FC236}">
                      <a16:creationId xmlns:a16="http://schemas.microsoft.com/office/drawing/2014/main" id="{870C8089-64B8-A261-1173-A9EA0CA57719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6" name="Google Shape;9182;p73">
                  <a:extLst>
                    <a:ext uri="{FF2B5EF4-FFF2-40B4-BE49-F238E27FC236}">
                      <a16:creationId xmlns:a16="http://schemas.microsoft.com/office/drawing/2014/main" id="{422C78C5-09B1-F6F9-DF49-7F27D21BDA6A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7" name="Google Shape;9183;p73">
                  <a:extLst>
                    <a:ext uri="{FF2B5EF4-FFF2-40B4-BE49-F238E27FC236}">
                      <a16:creationId xmlns:a16="http://schemas.microsoft.com/office/drawing/2014/main" id="{7E741319-F05E-C945-678F-29DE687BA194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7" name="Google Shape;9184;p73">
                <a:extLst>
                  <a:ext uri="{FF2B5EF4-FFF2-40B4-BE49-F238E27FC236}">
                    <a16:creationId xmlns:a16="http://schemas.microsoft.com/office/drawing/2014/main" id="{FA4F205F-9255-D08C-37AA-CA3F5A33E155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53" name="Google Shape;9185;p73">
                  <a:extLst>
                    <a:ext uri="{FF2B5EF4-FFF2-40B4-BE49-F238E27FC236}">
                      <a16:creationId xmlns:a16="http://schemas.microsoft.com/office/drawing/2014/main" id="{AEA3DFA3-00A2-912C-78DB-70347331EC04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4" name="Google Shape;9186;p73">
                  <a:extLst>
                    <a:ext uri="{FF2B5EF4-FFF2-40B4-BE49-F238E27FC236}">
                      <a16:creationId xmlns:a16="http://schemas.microsoft.com/office/drawing/2014/main" id="{4500175D-7460-31B0-48C5-C49BE7F4DD3C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8" name="Google Shape;9187;p73">
                <a:extLst>
                  <a:ext uri="{FF2B5EF4-FFF2-40B4-BE49-F238E27FC236}">
                    <a16:creationId xmlns:a16="http://schemas.microsoft.com/office/drawing/2014/main" id="{A3243244-4892-45EB-DA92-7225142004E5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9" name="Google Shape;9188;p73">
                <a:extLst>
                  <a:ext uri="{FF2B5EF4-FFF2-40B4-BE49-F238E27FC236}">
                    <a16:creationId xmlns:a16="http://schemas.microsoft.com/office/drawing/2014/main" id="{677706EB-494B-B5EE-FE56-C4FCDE7917CA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48" name="Google Shape;9189;p73">
                  <a:extLst>
                    <a:ext uri="{FF2B5EF4-FFF2-40B4-BE49-F238E27FC236}">
                      <a16:creationId xmlns:a16="http://schemas.microsoft.com/office/drawing/2014/main" id="{59337382-18BA-638F-2AD8-BFF511AC6F35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9" name="Google Shape;9190;p73">
                  <a:extLst>
                    <a:ext uri="{FF2B5EF4-FFF2-40B4-BE49-F238E27FC236}">
                      <a16:creationId xmlns:a16="http://schemas.microsoft.com/office/drawing/2014/main" id="{10F8DA7B-B2D4-4005-4534-827F5EADEEAE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0" name="Google Shape;9191;p73">
                  <a:extLst>
                    <a:ext uri="{FF2B5EF4-FFF2-40B4-BE49-F238E27FC236}">
                      <a16:creationId xmlns:a16="http://schemas.microsoft.com/office/drawing/2014/main" id="{146DBBF8-A4CD-5B75-475E-BF082463E741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1" name="Google Shape;9192;p73">
                  <a:extLst>
                    <a:ext uri="{FF2B5EF4-FFF2-40B4-BE49-F238E27FC236}">
                      <a16:creationId xmlns:a16="http://schemas.microsoft.com/office/drawing/2014/main" id="{4A20B498-68B0-322F-419D-4F99C0DEF33C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2" name="Google Shape;9193;p73">
                  <a:extLst>
                    <a:ext uri="{FF2B5EF4-FFF2-40B4-BE49-F238E27FC236}">
                      <a16:creationId xmlns:a16="http://schemas.microsoft.com/office/drawing/2014/main" id="{7252654E-01B9-6233-79A1-CE809296668E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0" name="Google Shape;9194;p73">
                <a:extLst>
                  <a:ext uri="{FF2B5EF4-FFF2-40B4-BE49-F238E27FC236}">
                    <a16:creationId xmlns:a16="http://schemas.microsoft.com/office/drawing/2014/main" id="{24E9F129-BA7D-3591-2277-FD184CCB28DE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1" name="Google Shape;9195;p73">
                <a:extLst>
                  <a:ext uri="{FF2B5EF4-FFF2-40B4-BE49-F238E27FC236}">
                    <a16:creationId xmlns:a16="http://schemas.microsoft.com/office/drawing/2014/main" id="{2CFEADEC-1731-B14A-A3E7-A3ED985E4C5E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2" name="Google Shape;9196;p73">
                <a:extLst>
                  <a:ext uri="{FF2B5EF4-FFF2-40B4-BE49-F238E27FC236}">
                    <a16:creationId xmlns:a16="http://schemas.microsoft.com/office/drawing/2014/main" id="{C3B226CA-A62C-FAA8-C298-F6C1E9BD655F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444" name="Google Shape;9197;p73">
                  <a:extLst>
                    <a:ext uri="{FF2B5EF4-FFF2-40B4-BE49-F238E27FC236}">
                      <a16:creationId xmlns:a16="http://schemas.microsoft.com/office/drawing/2014/main" id="{A32CF677-8C2E-F2F4-1CE6-98FEEE351EB6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5" name="Google Shape;9198;p73">
                  <a:extLst>
                    <a:ext uri="{FF2B5EF4-FFF2-40B4-BE49-F238E27FC236}">
                      <a16:creationId xmlns:a16="http://schemas.microsoft.com/office/drawing/2014/main" id="{DEEE7495-A01E-1FD8-57D3-A1721078E1D2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6" name="Google Shape;9199;p73">
                  <a:extLst>
                    <a:ext uri="{FF2B5EF4-FFF2-40B4-BE49-F238E27FC236}">
                      <a16:creationId xmlns:a16="http://schemas.microsoft.com/office/drawing/2014/main" id="{37BD6D48-677E-59D3-9CE7-78A9233F1752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7" name="Google Shape;9200;p73">
                  <a:extLst>
                    <a:ext uri="{FF2B5EF4-FFF2-40B4-BE49-F238E27FC236}">
                      <a16:creationId xmlns:a16="http://schemas.microsoft.com/office/drawing/2014/main" id="{D73A8FD1-A30B-BDD9-4EE6-DD8697BDA611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3" name="Google Shape;9201;p73">
                <a:extLst>
                  <a:ext uri="{FF2B5EF4-FFF2-40B4-BE49-F238E27FC236}">
                    <a16:creationId xmlns:a16="http://schemas.microsoft.com/office/drawing/2014/main" id="{5DBF9138-AF16-34BD-E5A0-D1A5BC88C778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442" name="Google Shape;9202;p73">
                  <a:extLst>
                    <a:ext uri="{FF2B5EF4-FFF2-40B4-BE49-F238E27FC236}">
                      <a16:creationId xmlns:a16="http://schemas.microsoft.com/office/drawing/2014/main" id="{5503B728-C348-E322-9113-3C319234E95E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3" name="Google Shape;9203;p73">
                  <a:extLst>
                    <a:ext uri="{FF2B5EF4-FFF2-40B4-BE49-F238E27FC236}">
                      <a16:creationId xmlns:a16="http://schemas.microsoft.com/office/drawing/2014/main" id="{AB959383-4596-2059-DCA6-0B865B210444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4" name="Google Shape;9204;p73">
                <a:extLst>
                  <a:ext uri="{FF2B5EF4-FFF2-40B4-BE49-F238E27FC236}">
                    <a16:creationId xmlns:a16="http://schemas.microsoft.com/office/drawing/2014/main" id="{24749FFF-7BBB-C271-39E5-2B0457FA056C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5" name="Google Shape;9205;p73">
                <a:extLst>
                  <a:ext uri="{FF2B5EF4-FFF2-40B4-BE49-F238E27FC236}">
                    <a16:creationId xmlns:a16="http://schemas.microsoft.com/office/drawing/2014/main" id="{EC25F4ED-3C20-21D9-3A0A-1871CBDE7788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438" name="Google Shape;9206;p73">
                  <a:extLst>
                    <a:ext uri="{FF2B5EF4-FFF2-40B4-BE49-F238E27FC236}">
                      <a16:creationId xmlns:a16="http://schemas.microsoft.com/office/drawing/2014/main" id="{F258F929-670E-4300-3611-B68FB937A033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9" name="Google Shape;9207;p73">
                  <a:extLst>
                    <a:ext uri="{FF2B5EF4-FFF2-40B4-BE49-F238E27FC236}">
                      <a16:creationId xmlns:a16="http://schemas.microsoft.com/office/drawing/2014/main" id="{301255E9-CAF0-C777-819F-7E28A4943F59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0" name="Google Shape;9208;p73">
                  <a:extLst>
                    <a:ext uri="{FF2B5EF4-FFF2-40B4-BE49-F238E27FC236}">
                      <a16:creationId xmlns:a16="http://schemas.microsoft.com/office/drawing/2014/main" id="{1CB1FFA8-9745-FB4E-0DA0-8BBA6C2E9778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1" name="Google Shape;9209;p73">
                  <a:extLst>
                    <a:ext uri="{FF2B5EF4-FFF2-40B4-BE49-F238E27FC236}">
                      <a16:creationId xmlns:a16="http://schemas.microsoft.com/office/drawing/2014/main" id="{F74C19E6-28BA-A9A4-725F-CD6E3C62CF1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6" name="Google Shape;9210;p73">
                <a:extLst>
                  <a:ext uri="{FF2B5EF4-FFF2-40B4-BE49-F238E27FC236}">
                    <a16:creationId xmlns:a16="http://schemas.microsoft.com/office/drawing/2014/main" id="{C96A244E-7209-9506-B164-59C69A5A74C0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7" name="Google Shape;9211;p73">
                <a:extLst>
                  <a:ext uri="{FF2B5EF4-FFF2-40B4-BE49-F238E27FC236}">
                    <a16:creationId xmlns:a16="http://schemas.microsoft.com/office/drawing/2014/main" id="{8A1DB3C7-97DF-5492-38ED-5DA617CDA722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8" name="Google Shape;9212;p73">
                <a:extLst>
                  <a:ext uri="{FF2B5EF4-FFF2-40B4-BE49-F238E27FC236}">
                    <a16:creationId xmlns:a16="http://schemas.microsoft.com/office/drawing/2014/main" id="{BA17BA0B-A1B2-8DE3-E3EC-AABAAA29FA42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9" name="Google Shape;9213;p73">
                <a:extLst>
                  <a:ext uri="{FF2B5EF4-FFF2-40B4-BE49-F238E27FC236}">
                    <a16:creationId xmlns:a16="http://schemas.microsoft.com/office/drawing/2014/main" id="{F9A980C5-ACF4-D406-32F3-3D3DD285B25F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436" name="Google Shape;9214;p73">
                  <a:extLst>
                    <a:ext uri="{FF2B5EF4-FFF2-40B4-BE49-F238E27FC236}">
                      <a16:creationId xmlns:a16="http://schemas.microsoft.com/office/drawing/2014/main" id="{B25F6DA1-978B-9054-38AB-C5365DCA680B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7" name="Google Shape;9215;p73">
                  <a:extLst>
                    <a:ext uri="{FF2B5EF4-FFF2-40B4-BE49-F238E27FC236}">
                      <a16:creationId xmlns:a16="http://schemas.microsoft.com/office/drawing/2014/main" id="{F92F260C-6830-7425-FBCF-FFFD21EE34BA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0" name="Google Shape;9216;p73">
                <a:extLst>
                  <a:ext uri="{FF2B5EF4-FFF2-40B4-BE49-F238E27FC236}">
                    <a16:creationId xmlns:a16="http://schemas.microsoft.com/office/drawing/2014/main" id="{A1E91937-6E31-AF99-92CC-312914A12151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433" name="Google Shape;9217;p73">
                  <a:extLst>
                    <a:ext uri="{FF2B5EF4-FFF2-40B4-BE49-F238E27FC236}">
                      <a16:creationId xmlns:a16="http://schemas.microsoft.com/office/drawing/2014/main" id="{5775D42E-521D-A56D-7FA6-48AA5C049B4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4" name="Google Shape;9218;p73">
                  <a:extLst>
                    <a:ext uri="{FF2B5EF4-FFF2-40B4-BE49-F238E27FC236}">
                      <a16:creationId xmlns:a16="http://schemas.microsoft.com/office/drawing/2014/main" id="{F06A7D05-EA9B-1107-9EF7-98E361357CBD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5" name="Google Shape;9219;p73">
                  <a:extLst>
                    <a:ext uri="{FF2B5EF4-FFF2-40B4-BE49-F238E27FC236}">
                      <a16:creationId xmlns:a16="http://schemas.microsoft.com/office/drawing/2014/main" id="{A8568AE8-282F-9EC0-D529-1252DFB0EADA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1" name="Google Shape;9220;p73">
                <a:extLst>
                  <a:ext uri="{FF2B5EF4-FFF2-40B4-BE49-F238E27FC236}">
                    <a16:creationId xmlns:a16="http://schemas.microsoft.com/office/drawing/2014/main" id="{33A519DA-26EA-2B4B-200A-F00FBB69DE24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2" name="Google Shape;9221;p73">
                <a:extLst>
                  <a:ext uri="{FF2B5EF4-FFF2-40B4-BE49-F238E27FC236}">
                    <a16:creationId xmlns:a16="http://schemas.microsoft.com/office/drawing/2014/main" id="{6A16C44D-18B9-2BD0-2E8B-5CAB34D9C75B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428" name="Google Shape;9222;p73">
                  <a:extLst>
                    <a:ext uri="{FF2B5EF4-FFF2-40B4-BE49-F238E27FC236}">
                      <a16:creationId xmlns:a16="http://schemas.microsoft.com/office/drawing/2014/main" id="{A64D41CC-5D5E-9500-3DA1-2FA79790B7AA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9" name="Google Shape;9223;p73">
                  <a:extLst>
                    <a:ext uri="{FF2B5EF4-FFF2-40B4-BE49-F238E27FC236}">
                      <a16:creationId xmlns:a16="http://schemas.microsoft.com/office/drawing/2014/main" id="{11CAF860-C7F7-7E98-CF47-E5F11CAD9F66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0" name="Google Shape;9224;p73">
                  <a:extLst>
                    <a:ext uri="{FF2B5EF4-FFF2-40B4-BE49-F238E27FC236}">
                      <a16:creationId xmlns:a16="http://schemas.microsoft.com/office/drawing/2014/main" id="{37BDFF83-EDDD-86ED-C6F0-6112A24F7324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1" name="Google Shape;9225;p73">
                  <a:extLst>
                    <a:ext uri="{FF2B5EF4-FFF2-40B4-BE49-F238E27FC236}">
                      <a16:creationId xmlns:a16="http://schemas.microsoft.com/office/drawing/2014/main" id="{571F8042-8C84-2F91-BF42-8B575810A76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4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2" name="Google Shape;9226;p73">
                  <a:extLst>
                    <a:ext uri="{FF2B5EF4-FFF2-40B4-BE49-F238E27FC236}">
                      <a16:creationId xmlns:a16="http://schemas.microsoft.com/office/drawing/2014/main" id="{091B633C-28F2-0165-F9D3-0FF59ABF62EA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3" name="Google Shape;9227;p73">
                <a:extLst>
                  <a:ext uri="{FF2B5EF4-FFF2-40B4-BE49-F238E27FC236}">
                    <a16:creationId xmlns:a16="http://schemas.microsoft.com/office/drawing/2014/main" id="{22C4DAB8-4EBB-566A-F3EC-EEA80C8CA1BC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424" name="Google Shape;9228;p73">
                  <a:extLst>
                    <a:ext uri="{FF2B5EF4-FFF2-40B4-BE49-F238E27FC236}">
                      <a16:creationId xmlns:a16="http://schemas.microsoft.com/office/drawing/2014/main" id="{AEA13631-8D90-7830-A6B8-0662399EE8CF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5" name="Google Shape;9229;p73">
                  <a:extLst>
                    <a:ext uri="{FF2B5EF4-FFF2-40B4-BE49-F238E27FC236}">
                      <a16:creationId xmlns:a16="http://schemas.microsoft.com/office/drawing/2014/main" id="{DBCB8864-20A8-D931-5A65-04E3C3CF0C4F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5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6" name="Google Shape;9230;p73">
                  <a:extLst>
                    <a:ext uri="{FF2B5EF4-FFF2-40B4-BE49-F238E27FC236}">
                      <a16:creationId xmlns:a16="http://schemas.microsoft.com/office/drawing/2014/main" id="{301516CB-F74F-1B9E-135F-EA56B6E22DE5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7" name="Google Shape;9231;p73">
                  <a:extLst>
                    <a:ext uri="{FF2B5EF4-FFF2-40B4-BE49-F238E27FC236}">
                      <a16:creationId xmlns:a16="http://schemas.microsoft.com/office/drawing/2014/main" id="{12340F97-9F2B-62C7-909F-B2CB121106B2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4" name="Google Shape;9232;p73">
                <a:extLst>
                  <a:ext uri="{FF2B5EF4-FFF2-40B4-BE49-F238E27FC236}">
                    <a16:creationId xmlns:a16="http://schemas.microsoft.com/office/drawing/2014/main" id="{12098F71-2E59-89EE-B486-7BC4D88F2A1E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422" name="Google Shape;9233;p73">
                  <a:extLst>
                    <a:ext uri="{FF2B5EF4-FFF2-40B4-BE49-F238E27FC236}">
                      <a16:creationId xmlns:a16="http://schemas.microsoft.com/office/drawing/2014/main" id="{6B150A5E-AEF0-31CE-96D8-D8B993547D3C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3" name="Google Shape;9234;p73">
                  <a:extLst>
                    <a:ext uri="{FF2B5EF4-FFF2-40B4-BE49-F238E27FC236}">
                      <a16:creationId xmlns:a16="http://schemas.microsoft.com/office/drawing/2014/main" id="{6812B151-B2EA-9B09-DC39-7EF34422ED30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5" name="Google Shape;9235;p73">
                <a:extLst>
                  <a:ext uri="{FF2B5EF4-FFF2-40B4-BE49-F238E27FC236}">
                    <a16:creationId xmlns:a16="http://schemas.microsoft.com/office/drawing/2014/main" id="{5C79940A-D762-532B-32F1-DF28EE3DF864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6" name="Google Shape;9236;p73">
                <a:extLst>
                  <a:ext uri="{FF2B5EF4-FFF2-40B4-BE49-F238E27FC236}">
                    <a16:creationId xmlns:a16="http://schemas.microsoft.com/office/drawing/2014/main" id="{18B4C2F1-A67C-6A9F-7725-5801086F976D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419" name="Google Shape;9237;p73">
                  <a:extLst>
                    <a:ext uri="{FF2B5EF4-FFF2-40B4-BE49-F238E27FC236}">
                      <a16:creationId xmlns:a16="http://schemas.microsoft.com/office/drawing/2014/main" id="{7F81E2D6-293E-D745-4CBE-AA07C763695F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0" name="Google Shape;9238;p73">
                  <a:extLst>
                    <a:ext uri="{FF2B5EF4-FFF2-40B4-BE49-F238E27FC236}">
                      <a16:creationId xmlns:a16="http://schemas.microsoft.com/office/drawing/2014/main" id="{5466F119-FA49-262C-111D-9126D5DB3581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1" name="Google Shape;9239;p73">
                  <a:extLst>
                    <a:ext uri="{FF2B5EF4-FFF2-40B4-BE49-F238E27FC236}">
                      <a16:creationId xmlns:a16="http://schemas.microsoft.com/office/drawing/2014/main" id="{09B17B3A-9184-B355-E697-3ECF65772695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7" name="Google Shape;9240;p73">
                <a:extLst>
                  <a:ext uri="{FF2B5EF4-FFF2-40B4-BE49-F238E27FC236}">
                    <a16:creationId xmlns:a16="http://schemas.microsoft.com/office/drawing/2014/main" id="{8471D012-9DF9-6BF5-5B0A-9EF44111DA08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417" name="Google Shape;9241;p73">
                  <a:extLst>
                    <a:ext uri="{FF2B5EF4-FFF2-40B4-BE49-F238E27FC236}">
                      <a16:creationId xmlns:a16="http://schemas.microsoft.com/office/drawing/2014/main" id="{451DCD0E-E532-61E0-AD36-F7D3E0F1AB94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8" name="Google Shape;9242;p73">
                  <a:extLst>
                    <a:ext uri="{FF2B5EF4-FFF2-40B4-BE49-F238E27FC236}">
                      <a16:creationId xmlns:a16="http://schemas.microsoft.com/office/drawing/2014/main" id="{48689A8D-2B95-6980-B9CC-485A0CE6B452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8" name="Google Shape;9243;p73">
                <a:extLst>
                  <a:ext uri="{FF2B5EF4-FFF2-40B4-BE49-F238E27FC236}">
                    <a16:creationId xmlns:a16="http://schemas.microsoft.com/office/drawing/2014/main" id="{5CF3A775-EEEF-1A54-048D-DA14C1DE325C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9" name="Google Shape;9244;p73">
                <a:extLst>
                  <a:ext uri="{FF2B5EF4-FFF2-40B4-BE49-F238E27FC236}">
                    <a16:creationId xmlns:a16="http://schemas.microsoft.com/office/drawing/2014/main" id="{16C4F140-40C5-1ED9-0E16-E852EAEAED5A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409" name="Google Shape;9245;p73">
                  <a:extLst>
                    <a:ext uri="{FF2B5EF4-FFF2-40B4-BE49-F238E27FC236}">
                      <a16:creationId xmlns:a16="http://schemas.microsoft.com/office/drawing/2014/main" id="{1C851136-EE69-DA0B-8453-708903DA1262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0" name="Google Shape;9246;p73">
                  <a:extLst>
                    <a:ext uri="{FF2B5EF4-FFF2-40B4-BE49-F238E27FC236}">
                      <a16:creationId xmlns:a16="http://schemas.microsoft.com/office/drawing/2014/main" id="{5770BF0B-4A14-CC4E-7BD7-69B182B0B399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1" name="Google Shape;9247;p73">
                  <a:extLst>
                    <a:ext uri="{FF2B5EF4-FFF2-40B4-BE49-F238E27FC236}">
                      <a16:creationId xmlns:a16="http://schemas.microsoft.com/office/drawing/2014/main" id="{4D9DDDB7-8ABF-D55D-A3B4-3ADBBACB4507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2" name="Google Shape;9248;p73">
                  <a:extLst>
                    <a:ext uri="{FF2B5EF4-FFF2-40B4-BE49-F238E27FC236}">
                      <a16:creationId xmlns:a16="http://schemas.microsoft.com/office/drawing/2014/main" id="{0EA50A64-31A3-68E7-CF33-B3708D6C23F3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3" name="Google Shape;9249;p73">
                  <a:extLst>
                    <a:ext uri="{FF2B5EF4-FFF2-40B4-BE49-F238E27FC236}">
                      <a16:creationId xmlns:a16="http://schemas.microsoft.com/office/drawing/2014/main" id="{B316F6B6-6364-9E14-9986-BEE181D5354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4" name="Google Shape;9250;p73">
                  <a:extLst>
                    <a:ext uri="{FF2B5EF4-FFF2-40B4-BE49-F238E27FC236}">
                      <a16:creationId xmlns:a16="http://schemas.microsoft.com/office/drawing/2014/main" id="{BE6D7466-7919-D27D-7544-36D33D812DE3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5" name="Google Shape;9251;p73">
                  <a:extLst>
                    <a:ext uri="{FF2B5EF4-FFF2-40B4-BE49-F238E27FC236}">
                      <a16:creationId xmlns:a16="http://schemas.microsoft.com/office/drawing/2014/main" id="{9F63327F-8528-4761-B319-0A3948AB344B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6" name="Google Shape;9252;p73">
                  <a:extLst>
                    <a:ext uri="{FF2B5EF4-FFF2-40B4-BE49-F238E27FC236}">
                      <a16:creationId xmlns:a16="http://schemas.microsoft.com/office/drawing/2014/main" id="{A9AEBBED-8644-AFA8-EB7A-A401F87C2D93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0" name="Google Shape;9253;p73">
                <a:extLst>
                  <a:ext uri="{FF2B5EF4-FFF2-40B4-BE49-F238E27FC236}">
                    <a16:creationId xmlns:a16="http://schemas.microsoft.com/office/drawing/2014/main" id="{0F90509F-D3CB-7542-1253-ED17772CCC20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51" name="Google Shape;9254;p73">
                <a:extLst>
                  <a:ext uri="{FF2B5EF4-FFF2-40B4-BE49-F238E27FC236}">
                    <a16:creationId xmlns:a16="http://schemas.microsoft.com/office/drawing/2014/main" id="{26B77591-B133-F321-3D59-0E9C959C6E0A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407" name="Google Shape;9255;p73">
                  <a:extLst>
                    <a:ext uri="{FF2B5EF4-FFF2-40B4-BE49-F238E27FC236}">
                      <a16:creationId xmlns:a16="http://schemas.microsoft.com/office/drawing/2014/main" id="{70368262-97BD-89C6-3670-0B89335A6D93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8" name="Google Shape;9256;p73">
                  <a:extLst>
                    <a:ext uri="{FF2B5EF4-FFF2-40B4-BE49-F238E27FC236}">
                      <a16:creationId xmlns:a16="http://schemas.microsoft.com/office/drawing/2014/main" id="{019F986D-25B0-D468-621B-6A4F3D9714EE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2" name="Google Shape;9257;p73">
                <a:extLst>
                  <a:ext uri="{FF2B5EF4-FFF2-40B4-BE49-F238E27FC236}">
                    <a16:creationId xmlns:a16="http://schemas.microsoft.com/office/drawing/2014/main" id="{89A83DB6-1EDA-48C7-F111-09BA7C4D2FF7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403" name="Google Shape;9258;p73">
                  <a:extLst>
                    <a:ext uri="{FF2B5EF4-FFF2-40B4-BE49-F238E27FC236}">
                      <a16:creationId xmlns:a16="http://schemas.microsoft.com/office/drawing/2014/main" id="{EF130205-E9E7-330A-676B-B9B6FE71967A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4" name="Google Shape;9259;p73">
                  <a:extLst>
                    <a:ext uri="{FF2B5EF4-FFF2-40B4-BE49-F238E27FC236}">
                      <a16:creationId xmlns:a16="http://schemas.microsoft.com/office/drawing/2014/main" id="{326847D8-6E67-632E-8511-4634E89C8413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3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5" name="Google Shape;9260;p73">
                  <a:extLst>
                    <a:ext uri="{FF2B5EF4-FFF2-40B4-BE49-F238E27FC236}">
                      <a16:creationId xmlns:a16="http://schemas.microsoft.com/office/drawing/2014/main" id="{1D1A9E4C-EEB9-ECF4-1D48-F2471575838D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6" name="Google Shape;9261;p73">
                  <a:extLst>
                    <a:ext uri="{FF2B5EF4-FFF2-40B4-BE49-F238E27FC236}">
                      <a16:creationId xmlns:a16="http://schemas.microsoft.com/office/drawing/2014/main" id="{42BEEF08-C7FD-6161-052D-3C035D85DD92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3" name="Google Shape;9262;p73">
                <a:extLst>
                  <a:ext uri="{FF2B5EF4-FFF2-40B4-BE49-F238E27FC236}">
                    <a16:creationId xmlns:a16="http://schemas.microsoft.com/office/drawing/2014/main" id="{00648674-E034-A0F0-CFFB-294B9AABBC83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399" name="Google Shape;9263;p73">
                  <a:extLst>
                    <a:ext uri="{FF2B5EF4-FFF2-40B4-BE49-F238E27FC236}">
                      <a16:creationId xmlns:a16="http://schemas.microsoft.com/office/drawing/2014/main" id="{F9FBEC57-9A18-E344-550E-9FF472F29179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0" name="Google Shape;9264;p73">
                  <a:extLst>
                    <a:ext uri="{FF2B5EF4-FFF2-40B4-BE49-F238E27FC236}">
                      <a16:creationId xmlns:a16="http://schemas.microsoft.com/office/drawing/2014/main" id="{8F44227E-4D4A-6399-5AB1-820596938E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1" name="Google Shape;9265;p73">
                  <a:extLst>
                    <a:ext uri="{FF2B5EF4-FFF2-40B4-BE49-F238E27FC236}">
                      <a16:creationId xmlns:a16="http://schemas.microsoft.com/office/drawing/2014/main" id="{8C90A759-65A4-ECB9-1849-2D51B374A3E6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2" name="Google Shape;9266;p73">
                  <a:extLst>
                    <a:ext uri="{FF2B5EF4-FFF2-40B4-BE49-F238E27FC236}">
                      <a16:creationId xmlns:a16="http://schemas.microsoft.com/office/drawing/2014/main" id="{46F260E0-18B7-70AA-F739-4148ADADF232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4" name="Google Shape;9267;p73">
                <a:extLst>
                  <a:ext uri="{FF2B5EF4-FFF2-40B4-BE49-F238E27FC236}">
                    <a16:creationId xmlns:a16="http://schemas.microsoft.com/office/drawing/2014/main" id="{E4170133-E21B-38A5-19CB-1C38D1519B7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397" name="Google Shape;9268;p73">
                  <a:extLst>
                    <a:ext uri="{FF2B5EF4-FFF2-40B4-BE49-F238E27FC236}">
                      <a16:creationId xmlns:a16="http://schemas.microsoft.com/office/drawing/2014/main" id="{D2B5BAF7-7E11-483F-C74A-23252F5CE21A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8" name="Google Shape;9269;p73">
                  <a:extLst>
                    <a:ext uri="{FF2B5EF4-FFF2-40B4-BE49-F238E27FC236}">
                      <a16:creationId xmlns:a16="http://schemas.microsoft.com/office/drawing/2014/main" id="{F70E0268-C56A-C226-A65C-FD71D2CB6542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5" name="Google Shape;9270;p73">
                <a:extLst>
                  <a:ext uri="{FF2B5EF4-FFF2-40B4-BE49-F238E27FC236}">
                    <a16:creationId xmlns:a16="http://schemas.microsoft.com/office/drawing/2014/main" id="{9CF5729E-0D32-4B2E-17DC-BAF41A2EDF2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393" name="Google Shape;9271;p73">
                  <a:extLst>
                    <a:ext uri="{FF2B5EF4-FFF2-40B4-BE49-F238E27FC236}">
                      <a16:creationId xmlns:a16="http://schemas.microsoft.com/office/drawing/2014/main" id="{C3BD2C60-8954-C36A-7967-09811A38E770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4" name="Google Shape;9272;p73">
                  <a:extLst>
                    <a:ext uri="{FF2B5EF4-FFF2-40B4-BE49-F238E27FC236}">
                      <a16:creationId xmlns:a16="http://schemas.microsoft.com/office/drawing/2014/main" id="{32965562-946B-17C2-61E1-C19BBE571AD5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5" name="Google Shape;9273;p73">
                  <a:extLst>
                    <a:ext uri="{FF2B5EF4-FFF2-40B4-BE49-F238E27FC236}">
                      <a16:creationId xmlns:a16="http://schemas.microsoft.com/office/drawing/2014/main" id="{67B10ED4-DACE-DC61-80B8-1051E6D25562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6" name="Google Shape;9274;p73">
                  <a:extLst>
                    <a:ext uri="{FF2B5EF4-FFF2-40B4-BE49-F238E27FC236}">
                      <a16:creationId xmlns:a16="http://schemas.microsoft.com/office/drawing/2014/main" id="{9F0DFCDB-A590-0C21-5673-25E31DCB5BF8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6" name="Google Shape;9275;p73">
                <a:extLst>
                  <a:ext uri="{FF2B5EF4-FFF2-40B4-BE49-F238E27FC236}">
                    <a16:creationId xmlns:a16="http://schemas.microsoft.com/office/drawing/2014/main" id="{E0952794-942A-BC71-861A-9964A92A281B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389" name="Google Shape;9276;p73">
                  <a:extLst>
                    <a:ext uri="{FF2B5EF4-FFF2-40B4-BE49-F238E27FC236}">
                      <a16:creationId xmlns:a16="http://schemas.microsoft.com/office/drawing/2014/main" id="{06207E10-0C53-0547-1610-A300FCABC89B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0" name="Google Shape;9277;p73">
                  <a:extLst>
                    <a:ext uri="{FF2B5EF4-FFF2-40B4-BE49-F238E27FC236}">
                      <a16:creationId xmlns:a16="http://schemas.microsoft.com/office/drawing/2014/main" id="{095A657E-B632-D9AA-CCE7-8DF5EA7BB48A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1" name="Google Shape;9278;p73">
                  <a:extLst>
                    <a:ext uri="{FF2B5EF4-FFF2-40B4-BE49-F238E27FC236}">
                      <a16:creationId xmlns:a16="http://schemas.microsoft.com/office/drawing/2014/main" id="{3DB611B0-A78B-6B53-78B6-29DF1B6BA26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2" name="Google Shape;9279;p73">
                  <a:extLst>
                    <a:ext uri="{FF2B5EF4-FFF2-40B4-BE49-F238E27FC236}">
                      <a16:creationId xmlns:a16="http://schemas.microsoft.com/office/drawing/2014/main" id="{F6A12C16-AAA0-6105-92CC-282F55569137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7" name="Google Shape;9280;p73">
                <a:extLst>
                  <a:ext uri="{FF2B5EF4-FFF2-40B4-BE49-F238E27FC236}">
                    <a16:creationId xmlns:a16="http://schemas.microsoft.com/office/drawing/2014/main" id="{5F6E1B83-2F35-072A-778C-5F2020FFC8A0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373" name="Google Shape;9281;p73">
                  <a:extLst>
                    <a:ext uri="{FF2B5EF4-FFF2-40B4-BE49-F238E27FC236}">
                      <a16:creationId xmlns:a16="http://schemas.microsoft.com/office/drawing/2014/main" id="{B77E5DEA-2E82-5026-AF3D-7A1AC6D6D25A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4" name="Google Shape;9282;p73">
                  <a:extLst>
                    <a:ext uri="{FF2B5EF4-FFF2-40B4-BE49-F238E27FC236}">
                      <a16:creationId xmlns:a16="http://schemas.microsoft.com/office/drawing/2014/main" id="{6FAF0F7B-3559-E67D-707C-A5CE4C67D156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5" name="Google Shape;9283;p73">
                  <a:extLst>
                    <a:ext uri="{FF2B5EF4-FFF2-40B4-BE49-F238E27FC236}">
                      <a16:creationId xmlns:a16="http://schemas.microsoft.com/office/drawing/2014/main" id="{22510F6B-3685-C339-6B32-3A26A45D9626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6" name="Google Shape;9284;p73">
                  <a:extLst>
                    <a:ext uri="{FF2B5EF4-FFF2-40B4-BE49-F238E27FC236}">
                      <a16:creationId xmlns:a16="http://schemas.microsoft.com/office/drawing/2014/main" id="{4AD2C545-DAF1-17B3-143E-E7E21F014A78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7" name="Google Shape;9285;p73">
                  <a:extLst>
                    <a:ext uri="{FF2B5EF4-FFF2-40B4-BE49-F238E27FC236}">
                      <a16:creationId xmlns:a16="http://schemas.microsoft.com/office/drawing/2014/main" id="{7264025A-A59B-1D8A-161D-9A2E09F33631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8" name="Google Shape;9286;p73">
                  <a:extLst>
                    <a:ext uri="{FF2B5EF4-FFF2-40B4-BE49-F238E27FC236}">
                      <a16:creationId xmlns:a16="http://schemas.microsoft.com/office/drawing/2014/main" id="{1356BDD4-8228-2DB0-3377-3BDF38F2E71A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9" name="Google Shape;9287;p73">
                  <a:extLst>
                    <a:ext uri="{FF2B5EF4-FFF2-40B4-BE49-F238E27FC236}">
                      <a16:creationId xmlns:a16="http://schemas.microsoft.com/office/drawing/2014/main" id="{C7D525CA-8EA5-73DD-6AA8-D119048FE38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0" name="Google Shape;9288;p73">
                  <a:extLst>
                    <a:ext uri="{FF2B5EF4-FFF2-40B4-BE49-F238E27FC236}">
                      <a16:creationId xmlns:a16="http://schemas.microsoft.com/office/drawing/2014/main" id="{41B23E9F-BE86-3976-FFE8-B6263345C9B4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1" name="Google Shape;9289;p73">
                  <a:extLst>
                    <a:ext uri="{FF2B5EF4-FFF2-40B4-BE49-F238E27FC236}">
                      <a16:creationId xmlns:a16="http://schemas.microsoft.com/office/drawing/2014/main" id="{089AFAD2-085A-C306-74A2-068AD162F34C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2" name="Google Shape;9290;p73">
                  <a:extLst>
                    <a:ext uri="{FF2B5EF4-FFF2-40B4-BE49-F238E27FC236}">
                      <a16:creationId xmlns:a16="http://schemas.microsoft.com/office/drawing/2014/main" id="{9F6F125A-44EA-2F00-E68F-9C757FD5D73A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3" name="Google Shape;9291;p73">
                  <a:extLst>
                    <a:ext uri="{FF2B5EF4-FFF2-40B4-BE49-F238E27FC236}">
                      <a16:creationId xmlns:a16="http://schemas.microsoft.com/office/drawing/2014/main" id="{92EC7322-04CC-5DE1-F417-CBF9822DBC87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4" name="Google Shape;9292;p73">
                  <a:extLst>
                    <a:ext uri="{FF2B5EF4-FFF2-40B4-BE49-F238E27FC236}">
                      <a16:creationId xmlns:a16="http://schemas.microsoft.com/office/drawing/2014/main" id="{D7DFA63A-D977-B6D4-E22A-6FEC601E2B30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5" name="Google Shape;9293;p73">
                  <a:extLst>
                    <a:ext uri="{FF2B5EF4-FFF2-40B4-BE49-F238E27FC236}">
                      <a16:creationId xmlns:a16="http://schemas.microsoft.com/office/drawing/2014/main" id="{5BD81C68-5252-5251-C0DE-376FF38FD395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6" name="Google Shape;9294;p73">
                  <a:extLst>
                    <a:ext uri="{FF2B5EF4-FFF2-40B4-BE49-F238E27FC236}">
                      <a16:creationId xmlns:a16="http://schemas.microsoft.com/office/drawing/2014/main" id="{A1D8F254-2473-AF31-C728-9AD31FFD79F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7" name="Google Shape;9295;p73">
                  <a:extLst>
                    <a:ext uri="{FF2B5EF4-FFF2-40B4-BE49-F238E27FC236}">
                      <a16:creationId xmlns:a16="http://schemas.microsoft.com/office/drawing/2014/main" id="{C1768ADC-3161-47C3-29CA-8CD8CF633E0A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8" name="Google Shape;9296;p73">
                  <a:extLst>
                    <a:ext uri="{FF2B5EF4-FFF2-40B4-BE49-F238E27FC236}">
                      <a16:creationId xmlns:a16="http://schemas.microsoft.com/office/drawing/2014/main" id="{09CD3872-E3C9-B4DA-4F88-A4D26B0453A0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8" name="Google Shape;9297;p73">
                <a:extLst>
                  <a:ext uri="{FF2B5EF4-FFF2-40B4-BE49-F238E27FC236}">
                    <a16:creationId xmlns:a16="http://schemas.microsoft.com/office/drawing/2014/main" id="{38BB184A-8435-7589-5ACC-53C5AC43B54C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370" name="Google Shape;9298;p73">
                  <a:extLst>
                    <a:ext uri="{FF2B5EF4-FFF2-40B4-BE49-F238E27FC236}">
                      <a16:creationId xmlns:a16="http://schemas.microsoft.com/office/drawing/2014/main" id="{6CAB06A6-5460-8149-6E31-0FD759710F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1" name="Google Shape;9299;p73">
                  <a:extLst>
                    <a:ext uri="{FF2B5EF4-FFF2-40B4-BE49-F238E27FC236}">
                      <a16:creationId xmlns:a16="http://schemas.microsoft.com/office/drawing/2014/main" id="{39A845B1-657B-5CD1-CF17-0DBD2347F022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2" name="Google Shape;9300;p73">
                  <a:extLst>
                    <a:ext uri="{FF2B5EF4-FFF2-40B4-BE49-F238E27FC236}">
                      <a16:creationId xmlns:a16="http://schemas.microsoft.com/office/drawing/2014/main" id="{FC8C5C6C-DCD9-E46B-4423-25B483FACFD4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9" name="Google Shape;9301;p73">
                <a:extLst>
                  <a:ext uri="{FF2B5EF4-FFF2-40B4-BE49-F238E27FC236}">
                    <a16:creationId xmlns:a16="http://schemas.microsoft.com/office/drawing/2014/main" id="{10664BDD-6804-D8B5-7F83-C6DB58BEB60D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60" name="Google Shape;9302;p73">
                <a:extLst>
                  <a:ext uri="{FF2B5EF4-FFF2-40B4-BE49-F238E27FC236}">
                    <a16:creationId xmlns:a16="http://schemas.microsoft.com/office/drawing/2014/main" id="{6559B7FB-13C7-6616-3887-B2D9ECD727F7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365" name="Google Shape;9303;p73">
                  <a:extLst>
                    <a:ext uri="{FF2B5EF4-FFF2-40B4-BE49-F238E27FC236}">
                      <a16:creationId xmlns:a16="http://schemas.microsoft.com/office/drawing/2014/main" id="{DCE13909-B1D1-60DE-7A46-9CEC511EDDF0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6" name="Google Shape;9304;p73">
                  <a:extLst>
                    <a:ext uri="{FF2B5EF4-FFF2-40B4-BE49-F238E27FC236}">
                      <a16:creationId xmlns:a16="http://schemas.microsoft.com/office/drawing/2014/main" id="{4CFC3EB2-9906-0BCA-EF86-8934EB465409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7" name="Google Shape;9305;p73">
                  <a:extLst>
                    <a:ext uri="{FF2B5EF4-FFF2-40B4-BE49-F238E27FC236}">
                      <a16:creationId xmlns:a16="http://schemas.microsoft.com/office/drawing/2014/main" id="{264E6AE1-E898-BCA9-51EF-9EED9C724670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8" name="Google Shape;9306;p73">
                  <a:extLst>
                    <a:ext uri="{FF2B5EF4-FFF2-40B4-BE49-F238E27FC236}">
                      <a16:creationId xmlns:a16="http://schemas.microsoft.com/office/drawing/2014/main" id="{07396BC5-4525-D371-0533-B84730A2A771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9" name="Google Shape;9307;p73">
                  <a:extLst>
                    <a:ext uri="{FF2B5EF4-FFF2-40B4-BE49-F238E27FC236}">
                      <a16:creationId xmlns:a16="http://schemas.microsoft.com/office/drawing/2014/main" id="{02955089-7710-C4C1-E921-8A7C9C3498CC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61" name="Google Shape;9308;p73">
                <a:extLst>
                  <a:ext uri="{FF2B5EF4-FFF2-40B4-BE49-F238E27FC236}">
                    <a16:creationId xmlns:a16="http://schemas.microsoft.com/office/drawing/2014/main" id="{362AC1A7-C15C-EC65-8A65-ED164261A883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363" name="Google Shape;9309;p73">
                  <a:extLst>
                    <a:ext uri="{FF2B5EF4-FFF2-40B4-BE49-F238E27FC236}">
                      <a16:creationId xmlns:a16="http://schemas.microsoft.com/office/drawing/2014/main" id="{6B905CD2-D15C-BADC-68A6-572E6EC2FF6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4" name="Google Shape;9310;p73">
                  <a:extLst>
                    <a:ext uri="{FF2B5EF4-FFF2-40B4-BE49-F238E27FC236}">
                      <a16:creationId xmlns:a16="http://schemas.microsoft.com/office/drawing/2014/main" id="{79A975FE-065A-3AA6-7112-03D66898C1AF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62" name="Google Shape;9311;p73">
                <a:extLst>
                  <a:ext uri="{FF2B5EF4-FFF2-40B4-BE49-F238E27FC236}">
                    <a16:creationId xmlns:a16="http://schemas.microsoft.com/office/drawing/2014/main" id="{9C87EFBF-F43F-913C-1B47-56B7FD930664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25726B-B3AF-4179-1347-1CAC5DBC2007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10" name="Google Shape;9312;p73">
                <a:extLst>
                  <a:ext uri="{FF2B5EF4-FFF2-40B4-BE49-F238E27FC236}">
                    <a16:creationId xmlns:a16="http://schemas.microsoft.com/office/drawing/2014/main" id="{9696724A-C785-3C5A-F75C-A60F2F2A881B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310" name="Google Shape;9313;p73">
                  <a:extLst>
                    <a:ext uri="{FF2B5EF4-FFF2-40B4-BE49-F238E27FC236}">
                      <a16:creationId xmlns:a16="http://schemas.microsoft.com/office/drawing/2014/main" id="{4B326A57-511B-1FA7-0115-37DE9F5C6E79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11" name="Google Shape;9314;p73">
                  <a:extLst>
                    <a:ext uri="{FF2B5EF4-FFF2-40B4-BE49-F238E27FC236}">
                      <a16:creationId xmlns:a16="http://schemas.microsoft.com/office/drawing/2014/main" id="{E9BFCD99-CBF2-DA27-BD03-326A5F92E6E9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12" name="Google Shape;9315;p73">
                  <a:extLst>
                    <a:ext uri="{FF2B5EF4-FFF2-40B4-BE49-F238E27FC236}">
                      <a16:creationId xmlns:a16="http://schemas.microsoft.com/office/drawing/2014/main" id="{17B80DAE-40A2-9688-8FB3-861BDFD5EC2D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2" name="Google Shape;9316;p73">
                <a:extLst>
                  <a:ext uri="{FF2B5EF4-FFF2-40B4-BE49-F238E27FC236}">
                    <a16:creationId xmlns:a16="http://schemas.microsoft.com/office/drawing/2014/main" id="{A1A94224-6FA9-13FA-4CE0-25677848BB95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305" name="Google Shape;9317;p73">
                  <a:extLst>
                    <a:ext uri="{FF2B5EF4-FFF2-40B4-BE49-F238E27FC236}">
                      <a16:creationId xmlns:a16="http://schemas.microsoft.com/office/drawing/2014/main" id="{D0564801-D709-2BF2-22FB-23F1E4752AEE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6" name="Google Shape;9318;p73">
                  <a:extLst>
                    <a:ext uri="{FF2B5EF4-FFF2-40B4-BE49-F238E27FC236}">
                      <a16:creationId xmlns:a16="http://schemas.microsoft.com/office/drawing/2014/main" id="{F58A7ECB-19E8-9FE7-8AA9-89B5C71D6990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7" name="Google Shape;9319;p73">
                  <a:extLst>
                    <a:ext uri="{FF2B5EF4-FFF2-40B4-BE49-F238E27FC236}">
                      <a16:creationId xmlns:a16="http://schemas.microsoft.com/office/drawing/2014/main" id="{6741DCA1-CF5B-D1A2-9E57-2F887E0EB962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8" name="Google Shape;9320;p73">
                  <a:extLst>
                    <a:ext uri="{FF2B5EF4-FFF2-40B4-BE49-F238E27FC236}">
                      <a16:creationId xmlns:a16="http://schemas.microsoft.com/office/drawing/2014/main" id="{01FB76E3-087E-4B6E-28E0-F454105A3288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9" name="Google Shape;9321;p73">
                  <a:extLst>
                    <a:ext uri="{FF2B5EF4-FFF2-40B4-BE49-F238E27FC236}">
                      <a16:creationId xmlns:a16="http://schemas.microsoft.com/office/drawing/2014/main" id="{20C171EB-FAA5-32AE-3F49-BB2D71F5DD58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3" name="Google Shape;9322;p73">
                <a:extLst>
                  <a:ext uri="{FF2B5EF4-FFF2-40B4-BE49-F238E27FC236}">
                    <a16:creationId xmlns:a16="http://schemas.microsoft.com/office/drawing/2014/main" id="{727A2316-7581-681A-BDAC-B75BB8C04D4E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298" name="Google Shape;9323;p73">
                  <a:extLst>
                    <a:ext uri="{FF2B5EF4-FFF2-40B4-BE49-F238E27FC236}">
                      <a16:creationId xmlns:a16="http://schemas.microsoft.com/office/drawing/2014/main" id="{BB1142B2-3243-89C4-62CD-F1A8DF4451CF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9" name="Google Shape;9324;p73">
                  <a:extLst>
                    <a:ext uri="{FF2B5EF4-FFF2-40B4-BE49-F238E27FC236}">
                      <a16:creationId xmlns:a16="http://schemas.microsoft.com/office/drawing/2014/main" id="{90C3BD80-E2EF-FF93-EECD-D5AF1DF62341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0" name="Google Shape;9325;p73">
                  <a:extLst>
                    <a:ext uri="{FF2B5EF4-FFF2-40B4-BE49-F238E27FC236}">
                      <a16:creationId xmlns:a16="http://schemas.microsoft.com/office/drawing/2014/main" id="{DB317F92-37C0-F745-C002-C122867BB033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1" name="Google Shape;9326;p73">
                  <a:extLst>
                    <a:ext uri="{FF2B5EF4-FFF2-40B4-BE49-F238E27FC236}">
                      <a16:creationId xmlns:a16="http://schemas.microsoft.com/office/drawing/2014/main" id="{59C476CD-6797-E468-97C8-F4AE2E408F2E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2" name="Google Shape;9327;p73">
                  <a:extLst>
                    <a:ext uri="{FF2B5EF4-FFF2-40B4-BE49-F238E27FC236}">
                      <a16:creationId xmlns:a16="http://schemas.microsoft.com/office/drawing/2014/main" id="{87CF2D50-319A-490C-DECB-94FF6E7005CF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3" name="Google Shape;9328;p73">
                  <a:extLst>
                    <a:ext uri="{FF2B5EF4-FFF2-40B4-BE49-F238E27FC236}">
                      <a16:creationId xmlns:a16="http://schemas.microsoft.com/office/drawing/2014/main" id="{71CE4EF5-52C4-E054-08C0-A2F83A8C88D2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4" name="Google Shape;9329;p73">
                  <a:extLst>
                    <a:ext uri="{FF2B5EF4-FFF2-40B4-BE49-F238E27FC236}">
                      <a16:creationId xmlns:a16="http://schemas.microsoft.com/office/drawing/2014/main" id="{0D0B00EA-9045-042C-DC38-2BBD37F09E2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4" name="Google Shape;9330;p73">
                <a:extLst>
                  <a:ext uri="{FF2B5EF4-FFF2-40B4-BE49-F238E27FC236}">
                    <a16:creationId xmlns:a16="http://schemas.microsoft.com/office/drawing/2014/main" id="{776B2EFF-E469-E99D-44B8-A029D0CBB15E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295" name="Google Shape;9331;p73">
                  <a:extLst>
                    <a:ext uri="{FF2B5EF4-FFF2-40B4-BE49-F238E27FC236}">
                      <a16:creationId xmlns:a16="http://schemas.microsoft.com/office/drawing/2014/main" id="{03B56B21-0C41-F1A4-7AF2-F4A3632EA2A3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6" name="Google Shape;9332;p73">
                  <a:extLst>
                    <a:ext uri="{FF2B5EF4-FFF2-40B4-BE49-F238E27FC236}">
                      <a16:creationId xmlns:a16="http://schemas.microsoft.com/office/drawing/2014/main" id="{C9394CA9-8AD9-BC8D-D1DA-EF9C5F012FA0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7" name="Google Shape;9333;p73">
                  <a:extLst>
                    <a:ext uri="{FF2B5EF4-FFF2-40B4-BE49-F238E27FC236}">
                      <a16:creationId xmlns:a16="http://schemas.microsoft.com/office/drawing/2014/main" id="{7055B387-9E33-7038-8F99-4AD2F4F06861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5" name="Google Shape;9334;p73">
                <a:extLst>
                  <a:ext uri="{FF2B5EF4-FFF2-40B4-BE49-F238E27FC236}">
                    <a16:creationId xmlns:a16="http://schemas.microsoft.com/office/drawing/2014/main" id="{5905A6AA-E15E-F2EE-E2E8-B7EA3D00163C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292" name="Google Shape;9335;p73">
                  <a:extLst>
                    <a:ext uri="{FF2B5EF4-FFF2-40B4-BE49-F238E27FC236}">
                      <a16:creationId xmlns:a16="http://schemas.microsoft.com/office/drawing/2014/main" id="{D2F303F9-C07C-F861-DFCE-95F1D7198AF7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3" name="Google Shape;9336;p73">
                  <a:extLst>
                    <a:ext uri="{FF2B5EF4-FFF2-40B4-BE49-F238E27FC236}">
                      <a16:creationId xmlns:a16="http://schemas.microsoft.com/office/drawing/2014/main" id="{DE8DE10A-A18C-C0EC-FD10-AC434F489BF6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4" name="Google Shape;9337;p73">
                  <a:extLst>
                    <a:ext uri="{FF2B5EF4-FFF2-40B4-BE49-F238E27FC236}">
                      <a16:creationId xmlns:a16="http://schemas.microsoft.com/office/drawing/2014/main" id="{296DC7BC-1301-D48E-9060-7DD3254FA03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6" name="Google Shape;9338;p73">
                <a:extLst>
                  <a:ext uri="{FF2B5EF4-FFF2-40B4-BE49-F238E27FC236}">
                    <a16:creationId xmlns:a16="http://schemas.microsoft.com/office/drawing/2014/main" id="{BD71E5A8-3F21-8E33-2B07-346F88212FD9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288" name="Google Shape;9339;p73">
                  <a:extLst>
                    <a:ext uri="{FF2B5EF4-FFF2-40B4-BE49-F238E27FC236}">
                      <a16:creationId xmlns:a16="http://schemas.microsoft.com/office/drawing/2014/main" id="{FC486F93-C3FF-08BB-9EF0-BB50C30D1B76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9" name="Google Shape;9340;p73">
                  <a:extLst>
                    <a:ext uri="{FF2B5EF4-FFF2-40B4-BE49-F238E27FC236}">
                      <a16:creationId xmlns:a16="http://schemas.microsoft.com/office/drawing/2014/main" id="{08E47A77-9619-856B-06E8-19819630D41D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0" name="Google Shape;9341;p73">
                  <a:extLst>
                    <a:ext uri="{FF2B5EF4-FFF2-40B4-BE49-F238E27FC236}">
                      <a16:creationId xmlns:a16="http://schemas.microsoft.com/office/drawing/2014/main" id="{5E3AFEEA-4176-534E-48DB-399802A20872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1" name="Google Shape;9342;p73">
                  <a:extLst>
                    <a:ext uri="{FF2B5EF4-FFF2-40B4-BE49-F238E27FC236}">
                      <a16:creationId xmlns:a16="http://schemas.microsoft.com/office/drawing/2014/main" id="{BB985F11-B409-D88D-1A3E-84BDB7D947C8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8" name="Google Shape;9343;p73">
                <a:extLst>
                  <a:ext uri="{FF2B5EF4-FFF2-40B4-BE49-F238E27FC236}">
                    <a16:creationId xmlns:a16="http://schemas.microsoft.com/office/drawing/2014/main" id="{C1D26688-818D-BFAA-650C-675F1241443F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83" name="Google Shape;9344;p73">
                  <a:extLst>
                    <a:ext uri="{FF2B5EF4-FFF2-40B4-BE49-F238E27FC236}">
                      <a16:creationId xmlns:a16="http://schemas.microsoft.com/office/drawing/2014/main" id="{DD7ED86E-F1BB-0F28-1349-A1A03D73225A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4" name="Google Shape;9345;p73">
                  <a:extLst>
                    <a:ext uri="{FF2B5EF4-FFF2-40B4-BE49-F238E27FC236}">
                      <a16:creationId xmlns:a16="http://schemas.microsoft.com/office/drawing/2014/main" id="{6E97BDAF-707B-4EFD-5B1F-51B4DFBA0092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5" name="Google Shape;9346;p73">
                  <a:extLst>
                    <a:ext uri="{FF2B5EF4-FFF2-40B4-BE49-F238E27FC236}">
                      <a16:creationId xmlns:a16="http://schemas.microsoft.com/office/drawing/2014/main" id="{E3C4DB6A-E80E-3E17-AAB8-12C27EC99292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6" name="Google Shape;9347;p73">
                  <a:extLst>
                    <a:ext uri="{FF2B5EF4-FFF2-40B4-BE49-F238E27FC236}">
                      <a16:creationId xmlns:a16="http://schemas.microsoft.com/office/drawing/2014/main" id="{8254C88E-35D4-A82F-4CDB-D3B9A747F92C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7" name="Google Shape;9348;p73">
                  <a:extLst>
                    <a:ext uri="{FF2B5EF4-FFF2-40B4-BE49-F238E27FC236}">
                      <a16:creationId xmlns:a16="http://schemas.microsoft.com/office/drawing/2014/main" id="{54C48D8A-E788-3AE4-8C2E-C72812A16884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9" name="Google Shape;9349;p73">
                <a:extLst>
                  <a:ext uri="{FF2B5EF4-FFF2-40B4-BE49-F238E27FC236}">
                    <a16:creationId xmlns:a16="http://schemas.microsoft.com/office/drawing/2014/main" id="{A9C85C43-507B-EFC9-C0C2-D993B09D23D6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81" name="Google Shape;9350;p73">
                  <a:extLst>
                    <a:ext uri="{FF2B5EF4-FFF2-40B4-BE49-F238E27FC236}">
                      <a16:creationId xmlns:a16="http://schemas.microsoft.com/office/drawing/2014/main" id="{7BC68010-5A7F-3736-A407-B6235CD8C895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2" name="Google Shape;9351;p73">
                  <a:extLst>
                    <a:ext uri="{FF2B5EF4-FFF2-40B4-BE49-F238E27FC236}">
                      <a16:creationId xmlns:a16="http://schemas.microsoft.com/office/drawing/2014/main" id="{D5418844-3D7B-DFAE-2B57-BE12B93CBDEB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0" name="Google Shape;9352;p73">
                <a:extLst>
                  <a:ext uri="{FF2B5EF4-FFF2-40B4-BE49-F238E27FC236}">
                    <a16:creationId xmlns:a16="http://schemas.microsoft.com/office/drawing/2014/main" id="{E467FA38-4422-8874-BFF6-E2584E5966C3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74" name="Google Shape;9353;p73">
                  <a:extLst>
                    <a:ext uri="{FF2B5EF4-FFF2-40B4-BE49-F238E27FC236}">
                      <a16:creationId xmlns:a16="http://schemas.microsoft.com/office/drawing/2014/main" id="{920F0432-27B8-9F0F-AF71-631DE2A368D6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5" name="Google Shape;9354;p73">
                  <a:extLst>
                    <a:ext uri="{FF2B5EF4-FFF2-40B4-BE49-F238E27FC236}">
                      <a16:creationId xmlns:a16="http://schemas.microsoft.com/office/drawing/2014/main" id="{16D5CC7B-C0E3-1AD8-4FE8-4DA55E987CD0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6" name="Google Shape;9355;p73">
                  <a:extLst>
                    <a:ext uri="{FF2B5EF4-FFF2-40B4-BE49-F238E27FC236}">
                      <a16:creationId xmlns:a16="http://schemas.microsoft.com/office/drawing/2014/main" id="{B1D1E9FD-C11F-3E9A-56C5-491424EFDB82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7" name="Google Shape;9356;p73">
                  <a:extLst>
                    <a:ext uri="{FF2B5EF4-FFF2-40B4-BE49-F238E27FC236}">
                      <a16:creationId xmlns:a16="http://schemas.microsoft.com/office/drawing/2014/main" id="{3937913D-0CCB-6A9E-C40E-B36783D93E73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8" name="Google Shape;9357;p73">
                  <a:extLst>
                    <a:ext uri="{FF2B5EF4-FFF2-40B4-BE49-F238E27FC236}">
                      <a16:creationId xmlns:a16="http://schemas.microsoft.com/office/drawing/2014/main" id="{CFC681DC-63A6-7009-1276-BD1B2B792991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9" name="Google Shape;9358;p73">
                  <a:extLst>
                    <a:ext uri="{FF2B5EF4-FFF2-40B4-BE49-F238E27FC236}">
                      <a16:creationId xmlns:a16="http://schemas.microsoft.com/office/drawing/2014/main" id="{075043D2-C507-D6B5-76F6-18D5D82A097F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0" name="Google Shape;9359;p73">
                  <a:extLst>
                    <a:ext uri="{FF2B5EF4-FFF2-40B4-BE49-F238E27FC236}">
                      <a16:creationId xmlns:a16="http://schemas.microsoft.com/office/drawing/2014/main" id="{CC4910CA-A45D-620A-DB08-E7610C57E53A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1" name="Google Shape;9360;p73">
                <a:extLst>
                  <a:ext uri="{FF2B5EF4-FFF2-40B4-BE49-F238E27FC236}">
                    <a16:creationId xmlns:a16="http://schemas.microsoft.com/office/drawing/2014/main" id="{697F56CE-C891-C8E4-4013-AED2561BB79E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67" name="Google Shape;9361;p73">
                  <a:extLst>
                    <a:ext uri="{FF2B5EF4-FFF2-40B4-BE49-F238E27FC236}">
                      <a16:creationId xmlns:a16="http://schemas.microsoft.com/office/drawing/2014/main" id="{0B6A2ED0-7BFB-E164-AAE4-85CC121947CB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8" name="Google Shape;9362;p73">
                  <a:extLst>
                    <a:ext uri="{FF2B5EF4-FFF2-40B4-BE49-F238E27FC236}">
                      <a16:creationId xmlns:a16="http://schemas.microsoft.com/office/drawing/2014/main" id="{C7902912-5DFD-4C3A-F64B-D96356B968C0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9" name="Google Shape;9363;p73">
                  <a:extLst>
                    <a:ext uri="{FF2B5EF4-FFF2-40B4-BE49-F238E27FC236}">
                      <a16:creationId xmlns:a16="http://schemas.microsoft.com/office/drawing/2014/main" id="{D1B4B98E-7F1E-A624-D2D6-BA3684B7891E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0" name="Google Shape;9364;p73">
                  <a:extLst>
                    <a:ext uri="{FF2B5EF4-FFF2-40B4-BE49-F238E27FC236}">
                      <a16:creationId xmlns:a16="http://schemas.microsoft.com/office/drawing/2014/main" id="{B90031E0-5730-49E6-71A5-4808C89501E3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1" name="Google Shape;9365;p73">
                  <a:extLst>
                    <a:ext uri="{FF2B5EF4-FFF2-40B4-BE49-F238E27FC236}">
                      <a16:creationId xmlns:a16="http://schemas.microsoft.com/office/drawing/2014/main" id="{7C6207F8-7402-EAA6-1909-B0A7DC95CD16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2" name="Google Shape;9366;p73">
                  <a:extLst>
                    <a:ext uri="{FF2B5EF4-FFF2-40B4-BE49-F238E27FC236}">
                      <a16:creationId xmlns:a16="http://schemas.microsoft.com/office/drawing/2014/main" id="{5691D6C8-FCF7-D1D9-FCB0-4270CC162753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3" name="Google Shape;9367;p73">
                  <a:extLst>
                    <a:ext uri="{FF2B5EF4-FFF2-40B4-BE49-F238E27FC236}">
                      <a16:creationId xmlns:a16="http://schemas.microsoft.com/office/drawing/2014/main" id="{FD75D2DE-4493-5786-3400-F1DC164E5D0A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2" name="Google Shape;9368;p73">
                <a:extLst>
                  <a:ext uri="{FF2B5EF4-FFF2-40B4-BE49-F238E27FC236}">
                    <a16:creationId xmlns:a16="http://schemas.microsoft.com/office/drawing/2014/main" id="{C62AAC9F-AC7D-8ACA-3ACB-4D2B9873CD0B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62" name="Google Shape;9369;p73">
                  <a:extLst>
                    <a:ext uri="{FF2B5EF4-FFF2-40B4-BE49-F238E27FC236}">
                      <a16:creationId xmlns:a16="http://schemas.microsoft.com/office/drawing/2014/main" id="{0E4D05F8-9EF5-890E-386F-C705AC54045E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3" name="Google Shape;9370;p73">
                  <a:extLst>
                    <a:ext uri="{FF2B5EF4-FFF2-40B4-BE49-F238E27FC236}">
                      <a16:creationId xmlns:a16="http://schemas.microsoft.com/office/drawing/2014/main" id="{A12FBBCD-B2B2-A502-AD14-276ADEC15B43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4" name="Google Shape;9371;p73">
                  <a:extLst>
                    <a:ext uri="{FF2B5EF4-FFF2-40B4-BE49-F238E27FC236}">
                      <a16:creationId xmlns:a16="http://schemas.microsoft.com/office/drawing/2014/main" id="{BC8BA71E-8650-CED3-3744-7000F69E2062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5" name="Google Shape;9372;p73">
                  <a:extLst>
                    <a:ext uri="{FF2B5EF4-FFF2-40B4-BE49-F238E27FC236}">
                      <a16:creationId xmlns:a16="http://schemas.microsoft.com/office/drawing/2014/main" id="{2186DA68-4088-F12E-3B3B-39F4C13E4659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6" name="Google Shape;9373;p73">
                  <a:extLst>
                    <a:ext uri="{FF2B5EF4-FFF2-40B4-BE49-F238E27FC236}">
                      <a16:creationId xmlns:a16="http://schemas.microsoft.com/office/drawing/2014/main" id="{A568A3B1-D65F-A01F-3FAD-E6E0C6DE1660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560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3" name="Google Shape;9374;p73">
                <a:extLst>
                  <a:ext uri="{FF2B5EF4-FFF2-40B4-BE49-F238E27FC236}">
                    <a16:creationId xmlns:a16="http://schemas.microsoft.com/office/drawing/2014/main" id="{6F7BEC6D-5605-79F3-1101-EE511266E284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56" name="Google Shape;9375;p73">
                  <a:extLst>
                    <a:ext uri="{FF2B5EF4-FFF2-40B4-BE49-F238E27FC236}">
                      <a16:creationId xmlns:a16="http://schemas.microsoft.com/office/drawing/2014/main" id="{3B2372EE-CB83-BAD4-4EF4-E6A81BD76F3E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7" name="Google Shape;9376;p73">
                  <a:extLst>
                    <a:ext uri="{FF2B5EF4-FFF2-40B4-BE49-F238E27FC236}">
                      <a16:creationId xmlns:a16="http://schemas.microsoft.com/office/drawing/2014/main" id="{CE7B0FF5-43C9-5AAC-403C-6498EDC9D1BB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8" name="Google Shape;9377;p73">
                  <a:extLst>
                    <a:ext uri="{FF2B5EF4-FFF2-40B4-BE49-F238E27FC236}">
                      <a16:creationId xmlns:a16="http://schemas.microsoft.com/office/drawing/2014/main" id="{11905882-284D-BA9B-8301-FEBF4F60367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9" name="Google Shape;9378;p73">
                  <a:extLst>
                    <a:ext uri="{FF2B5EF4-FFF2-40B4-BE49-F238E27FC236}">
                      <a16:creationId xmlns:a16="http://schemas.microsoft.com/office/drawing/2014/main" id="{85D9DE65-A03D-DA23-C7A9-C42351D7F693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0" name="Google Shape;9379;p73">
                  <a:extLst>
                    <a:ext uri="{FF2B5EF4-FFF2-40B4-BE49-F238E27FC236}">
                      <a16:creationId xmlns:a16="http://schemas.microsoft.com/office/drawing/2014/main" id="{F44541E5-9D57-E8AD-B079-87E9CF849DF5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1" name="Google Shape;9380;p73">
                  <a:extLst>
                    <a:ext uri="{FF2B5EF4-FFF2-40B4-BE49-F238E27FC236}">
                      <a16:creationId xmlns:a16="http://schemas.microsoft.com/office/drawing/2014/main" id="{C7425ECB-B5F4-DAC6-0DDE-D59CB4585338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4" name="Google Shape;9381;p73">
                <a:extLst>
                  <a:ext uri="{FF2B5EF4-FFF2-40B4-BE49-F238E27FC236}">
                    <a16:creationId xmlns:a16="http://schemas.microsoft.com/office/drawing/2014/main" id="{7D63539F-A8C7-707C-F1DF-F5C68D97CCA5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52" name="Google Shape;9382;p73">
                  <a:extLst>
                    <a:ext uri="{FF2B5EF4-FFF2-40B4-BE49-F238E27FC236}">
                      <a16:creationId xmlns:a16="http://schemas.microsoft.com/office/drawing/2014/main" id="{01B930EA-8F06-B33A-B74F-BA7E6EA29B81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3" name="Google Shape;9383;p73">
                  <a:extLst>
                    <a:ext uri="{FF2B5EF4-FFF2-40B4-BE49-F238E27FC236}">
                      <a16:creationId xmlns:a16="http://schemas.microsoft.com/office/drawing/2014/main" id="{0F84DA2F-9712-A926-D56C-16BC10FF2F3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4" name="Google Shape;9384;p73">
                  <a:extLst>
                    <a:ext uri="{FF2B5EF4-FFF2-40B4-BE49-F238E27FC236}">
                      <a16:creationId xmlns:a16="http://schemas.microsoft.com/office/drawing/2014/main" id="{B8C3387E-71F1-4596-2819-E1AA9DEFC72F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5" name="Google Shape;9385;p73">
                  <a:extLst>
                    <a:ext uri="{FF2B5EF4-FFF2-40B4-BE49-F238E27FC236}">
                      <a16:creationId xmlns:a16="http://schemas.microsoft.com/office/drawing/2014/main" id="{E18B43F4-4758-7DD9-4686-DA9FF72F878F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5" name="Google Shape;9386;p73">
                <a:extLst>
                  <a:ext uri="{FF2B5EF4-FFF2-40B4-BE49-F238E27FC236}">
                    <a16:creationId xmlns:a16="http://schemas.microsoft.com/office/drawing/2014/main" id="{BA9D4D63-7BF8-359A-25BA-4AE48B05F0F5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44" name="Google Shape;9387;p73">
                  <a:extLst>
                    <a:ext uri="{FF2B5EF4-FFF2-40B4-BE49-F238E27FC236}">
                      <a16:creationId xmlns:a16="http://schemas.microsoft.com/office/drawing/2014/main" id="{31C000A0-B33C-B525-60C5-178F958ADFAB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5" name="Google Shape;9388;p73">
                  <a:extLst>
                    <a:ext uri="{FF2B5EF4-FFF2-40B4-BE49-F238E27FC236}">
                      <a16:creationId xmlns:a16="http://schemas.microsoft.com/office/drawing/2014/main" id="{DC94B00B-1DC5-779A-95EC-4953E73B4D20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6" name="Google Shape;9389;p73">
                  <a:extLst>
                    <a:ext uri="{FF2B5EF4-FFF2-40B4-BE49-F238E27FC236}">
                      <a16:creationId xmlns:a16="http://schemas.microsoft.com/office/drawing/2014/main" id="{4987E98D-2E09-40B4-5A7A-4336DE9C5E3F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7" name="Google Shape;9390;p73">
                  <a:extLst>
                    <a:ext uri="{FF2B5EF4-FFF2-40B4-BE49-F238E27FC236}">
                      <a16:creationId xmlns:a16="http://schemas.microsoft.com/office/drawing/2014/main" id="{FB8B3C57-FED2-877A-51F0-53DEFAF9E734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8" name="Google Shape;9391;p73">
                  <a:extLst>
                    <a:ext uri="{FF2B5EF4-FFF2-40B4-BE49-F238E27FC236}">
                      <a16:creationId xmlns:a16="http://schemas.microsoft.com/office/drawing/2014/main" id="{367863CC-881C-44F5-0215-721055637BBA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9" name="Google Shape;9392;p73">
                  <a:extLst>
                    <a:ext uri="{FF2B5EF4-FFF2-40B4-BE49-F238E27FC236}">
                      <a16:creationId xmlns:a16="http://schemas.microsoft.com/office/drawing/2014/main" id="{A604ED6A-251F-F046-BE71-738F8B45F03C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0" name="Google Shape;9393;p73">
                  <a:extLst>
                    <a:ext uri="{FF2B5EF4-FFF2-40B4-BE49-F238E27FC236}">
                      <a16:creationId xmlns:a16="http://schemas.microsoft.com/office/drawing/2014/main" id="{557CD051-91B7-107A-05CF-A4E2DBE83C21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1" name="Google Shape;9394;p73">
                  <a:extLst>
                    <a:ext uri="{FF2B5EF4-FFF2-40B4-BE49-F238E27FC236}">
                      <a16:creationId xmlns:a16="http://schemas.microsoft.com/office/drawing/2014/main" id="{0303F28A-AED5-CC1D-08D8-E14DEC9C4AB7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6" name="Google Shape;9395;p73">
                <a:extLst>
                  <a:ext uri="{FF2B5EF4-FFF2-40B4-BE49-F238E27FC236}">
                    <a16:creationId xmlns:a16="http://schemas.microsoft.com/office/drawing/2014/main" id="{DE485B5F-EC08-BA60-4D78-DEEE0B77343B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39" name="Google Shape;9396;p73">
                  <a:extLst>
                    <a:ext uri="{FF2B5EF4-FFF2-40B4-BE49-F238E27FC236}">
                      <a16:creationId xmlns:a16="http://schemas.microsoft.com/office/drawing/2014/main" id="{CBDD0CCF-3808-F49C-D86A-458FA71C211F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0" name="Google Shape;9397;p73">
                  <a:extLst>
                    <a:ext uri="{FF2B5EF4-FFF2-40B4-BE49-F238E27FC236}">
                      <a16:creationId xmlns:a16="http://schemas.microsoft.com/office/drawing/2014/main" id="{F0F03716-4E1B-A303-D622-E372AD87F281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1" name="Google Shape;9398;p73">
                  <a:extLst>
                    <a:ext uri="{FF2B5EF4-FFF2-40B4-BE49-F238E27FC236}">
                      <a16:creationId xmlns:a16="http://schemas.microsoft.com/office/drawing/2014/main" id="{176562EC-0328-6091-FAD5-A9A798BDE3B5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2" name="Google Shape;9399;p73">
                  <a:extLst>
                    <a:ext uri="{FF2B5EF4-FFF2-40B4-BE49-F238E27FC236}">
                      <a16:creationId xmlns:a16="http://schemas.microsoft.com/office/drawing/2014/main" id="{FA15F43F-A639-9336-F15D-E49FA116424F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3" name="Google Shape;9400;p73">
                  <a:extLst>
                    <a:ext uri="{FF2B5EF4-FFF2-40B4-BE49-F238E27FC236}">
                      <a16:creationId xmlns:a16="http://schemas.microsoft.com/office/drawing/2014/main" id="{B4C8ED50-9A57-1A20-D10D-BB5D0A693D18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7" name="Google Shape;9401;p73">
                <a:extLst>
                  <a:ext uri="{FF2B5EF4-FFF2-40B4-BE49-F238E27FC236}">
                    <a16:creationId xmlns:a16="http://schemas.microsoft.com/office/drawing/2014/main" id="{440844E2-429D-62C1-D7CC-34767B69DF47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35" name="Google Shape;9402;p73">
                  <a:extLst>
                    <a:ext uri="{FF2B5EF4-FFF2-40B4-BE49-F238E27FC236}">
                      <a16:creationId xmlns:a16="http://schemas.microsoft.com/office/drawing/2014/main" id="{EFA2DFB5-5759-6C1E-F180-4E653CDDF8DC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6" name="Google Shape;9403;p73">
                  <a:extLst>
                    <a:ext uri="{FF2B5EF4-FFF2-40B4-BE49-F238E27FC236}">
                      <a16:creationId xmlns:a16="http://schemas.microsoft.com/office/drawing/2014/main" id="{2925338F-963D-7F99-74C9-BC05397272C8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7" name="Google Shape;9404;p73">
                  <a:extLst>
                    <a:ext uri="{FF2B5EF4-FFF2-40B4-BE49-F238E27FC236}">
                      <a16:creationId xmlns:a16="http://schemas.microsoft.com/office/drawing/2014/main" id="{0D692667-D28A-FD41-A05E-4C14BEC55881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8" name="Google Shape;9405;p73">
                  <a:extLst>
                    <a:ext uri="{FF2B5EF4-FFF2-40B4-BE49-F238E27FC236}">
                      <a16:creationId xmlns:a16="http://schemas.microsoft.com/office/drawing/2014/main" id="{92FD9552-5E46-7044-8550-38896D479090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8" name="Google Shape;9406;p73">
                <a:extLst>
                  <a:ext uri="{FF2B5EF4-FFF2-40B4-BE49-F238E27FC236}">
                    <a16:creationId xmlns:a16="http://schemas.microsoft.com/office/drawing/2014/main" id="{39906171-9503-A946-3019-D2324939CF50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30" name="Google Shape;9407;p73">
                  <a:extLst>
                    <a:ext uri="{FF2B5EF4-FFF2-40B4-BE49-F238E27FC236}">
                      <a16:creationId xmlns:a16="http://schemas.microsoft.com/office/drawing/2014/main" id="{FBEDD17D-8E8E-F0ED-A6C4-48CCDADF3647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1" name="Google Shape;9408;p73">
                  <a:extLst>
                    <a:ext uri="{FF2B5EF4-FFF2-40B4-BE49-F238E27FC236}">
                      <a16:creationId xmlns:a16="http://schemas.microsoft.com/office/drawing/2014/main" id="{CE1C463B-A4DF-388E-7891-CC711A1C1ACE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2" name="Google Shape;9409;p73">
                  <a:extLst>
                    <a:ext uri="{FF2B5EF4-FFF2-40B4-BE49-F238E27FC236}">
                      <a16:creationId xmlns:a16="http://schemas.microsoft.com/office/drawing/2014/main" id="{F60E8CCF-211B-C272-453C-79DF45E5428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3" name="Google Shape;9410;p73">
                  <a:extLst>
                    <a:ext uri="{FF2B5EF4-FFF2-40B4-BE49-F238E27FC236}">
                      <a16:creationId xmlns:a16="http://schemas.microsoft.com/office/drawing/2014/main" id="{11134432-CB4E-C109-DA4D-A024C71740EE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4" name="Google Shape;9411;p73">
                  <a:extLst>
                    <a:ext uri="{FF2B5EF4-FFF2-40B4-BE49-F238E27FC236}">
                      <a16:creationId xmlns:a16="http://schemas.microsoft.com/office/drawing/2014/main" id="{520BA46A-2E90-A9E3-C47D-EC0B2462B4D8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9" name="Google Shape;9412;p73">
                <a:extLst>
                  <a:ext uri="{FF2B5EF4-FFF2-40B4-BE49-F238E27FC236}">
                    <a16:creationId xmlns:a16="http://schemas.microsoft.com/office/drawing/2014/main" id="{3D5356CE-E956-A734-C523-A2CBB3B742B4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18" name="Google Shape;9413;p73">
                  <a:extLst>
                    <a:ext uri="{FF2B5EF4-FFF2-40B4-BE49-F238E27FC236}">
                      <a16:creationId xmlns:a16="http://schemas.microsoft.com/office/drawing/2014/main" id="{4B60F2A7-41AF-C074-D3C4-CF8A1F59B4EF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9" name="Google Shape;9414;p73">
                  <a:extLst>
                    <a:ext uri="{FF2B5EF4-FFF2-40B4-BE49-F238E27FC236}">
                      <a16:creationId xmlns:a16="http://schemas.microsoft.com/office/drawing/2014/main" id="{BB1DA359-ABEC-5607-4EA1-C9E2EF9D8A90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0" name="Google Shape;9415;p73">
                  <a:extLst>
                    <a:ext uri="{FF2B5EF4-FFF2-40B4-BE49-F238E27FC236}">
                      <a16:creationId xmlns:a16="http://schemas.microsoft.com/office/drawing/2014/main" id="{66341C26-B181-8E7F-E34E-E303428E5A85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1" name="Google Shape;9416;p73">
                  <a:extLst>
                    <a:ext uri="{FF2B5EF4-FFF2-40B4-BE49-F238E27FC236}">
                      <a16:creationId xmlns:a16="http://schemas.microsoft.com/office/drawing/2014/main" id="{2DE2062D-6751-B0E9-0999-8D46FEB2094E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2" name="Google Shape;9417;p73">
                  <a:extLst>
                    <a:ext uri="{FF2B5EF4-FFF2-40B4-BE49-F238E27FC236}">
                      <a16:creationId xmlns:a16="http://schemas.microsoft.com/office/drawing/2014/main" id="{085AA06C-47EA-E41B-B058-0DE8B19ADCC5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3" name="Google Shape;9418;p73">
                  <a:extLst>
                    <a:ext uri="{FF2B5EF4-FFF2-40B4-BE49-F238E27FC236}">
                      <a16:creationId xmlns:a16="http://schemas.microsoft.com/office/drawing/2014/main" id="{409A07A1-646C-271F-12BE-3F9080FD48BC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4" name="Google Shape;9419;p73">
                  <a:extLst>
                    <a:ext uri="{FF2B5EF4-FFF2-40B4-BE49-F238E27FC236}">
                      <a16:creationId xmlns:a16="http://schemas.microsoft.com/office/drawing/2014/main" id="{A0408078-7B81-45AE-D544-7EEB40B5B6FB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5" name="Google Shape;9420;p73">
                  <a:extLst>
                    <a:ext uri="{FF2B5EF4-FFF2-40B4-BE49-F238E27FC236}">
                      <a16:creationId xmlns:a16="http://schemas.microsoft.com/office/drawing/2014/main" id="{11F18712-EF28-E88E-CD17-B1ED28D1DF6E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6" name="Google Shape;9421;p73">
                  <a:extLst>
                    <a:ext uri="{FF2B5EF4-FFF2-40B4-BE49-F238E27FC236}">
                      <a16:creationId xmlns:a16="http://schemas.microsoft.com/office/drawing/2014/main" id="{8D0ED285-5709-41DB-55AA-12AFCB669713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7" name="Google Shape;9422;p73">
                  <a:extLst>
                    <a:ext uri="{FF2B5EF4-FFF2-40B4-BE49-F238E27FC236}">
                      <a16:creationId xmlns:a16="http://schemas.microsoft.com/office/drawing/2014/main" id="{99A68573-8578-E1E2-3B92-D04C88E4A891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8" name="Google Shape;9423;p73">
                  <a:extLst>
                    <a:ext uri="{FF2B5EF4-FFF2-40B4-BE49-F238E27FC236}">
                      <a16:creationId xmlns:a16="http://schemas.microsoft.com/office/drawing/2014/main" id="{BB7CF300-DA86-49A9-1EC0-E703356F0AB4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9" name="Google Shape;9424;p73">
                  <a:extLst>
                    <a:ext uri="{FF2B5EF4-FFF2-40B4-BE49-F238E27FC236}">
                      <a16:creationId xmlns:a16="http://schemas.microsoft.com/office/drawing/2014/main" id="{57AB0B32-2896-4918-E084-F21812D7FBB6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0" name="Google Shape;9425;p73">
                <a:extLst>
                  <a:ext uri="{FF2B5EF4-FFF2-40B4-BE49-F238E27FC236}">
                    <a16:creationId xmlns:a16="http://schemas.microsoft.com/office/drawing/2014/main" id="{0E1CA9A7-B3CE-9420-B6CC-E19A2D504D34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12" name="Google Shape;9426;p73">
                  <a:extLst>
                    <a:ext uri="{FF2B5EF4-FFF2-40B4-BE49-F238E27FC236}">
                      <a16:creationId xmlns:a16="http://schemas.microsoft.com/office/drawing/2014/main" id="{E6A458AF-615A-C268-8C54-898799AD9D33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3" name="Google Shape;9427;p73">
                  <a:extLst>
                    <a:ext uri="{FF2B5EF4-FFF2-40B4-BE49-F238E27FC236}">
                      <a16:creationId xmlns:a16="http://schemas.microsoft.com/office/drawing/2014/main" id="{67E54EA1-C376-3DCD-B689-569DE2C840DB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4" name="Google Shape;9428;p73">
                  <a:extLst>
                    <a:ext uri="{FF2B5EF4-FFF2-40B4-BE49-F238E27FC236}">
                      <a16:creationId xmlns:a16="http://schemas.microsoft.com/office/drawing/2014/main" id="{58BEDD84-FCBE-0E21-4FDA-AC722404DA2D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5" name="Google Shape;9429;p73">
                  <a:extLst>
                    <a:ext uri="{FF2B5EF4-FFF2-40B4-BE49-F238E27FC236}">
                      <a16:creationId xmlns:a16="http://schemas.microsoft.com/office/drawing/2014/main" id="{2B232492-42FA-5BF6-6A0A-AE9F2CC41080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6" name="Google Shape;9430;p73">
                  <a:extLst>
                    <a:ext uri="{FF2B5EF4-FFF2-40B4-BE49-F238E27FC236}">
                      <a16:creationId xmlns:a16="http://schemas.microsoft.com/office/drawing/2014/main" id="{CAAE5521-E177-E1C3-C31F-0B771833B006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7" name="Google Shape;9431;p73">
                  <a:extLst>
                    <a:ext uri="{FF2B5EF4-FFF2-40B4-BE49-F238E27FC236}">
                      <a16:creationId xmlns:a16="http://schemas.microsoft.com/office/drawing/2014/main" id="{99DDB3ED-9FB5-E85D-BD5D-5DD33F300546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" name="Google Shape;9432;p73">
                <a:extLst>
                  <a:ext uri="{FF2B5EF4-FFF2-40B4-BE49-F238E27FC236}">
                    <a16:creationId xmlns:a16="http://schemas.microsoft.com/office/drawing/2014/main" id="{FBC22D8F-6F20-5AE6-6703-8873C164F471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205" name="Google Shape;9433;p73">
                  <a:extLst>
                    <a:ext uri="{FF2B5EF4-FFF2-40B4-BE49-F238E27FC236}">
                      <a16:creationId xmlns:a16="http://schemas.microsoft.com/office/drawing/2014/main" id="{95988FED-20B4-67A9-A225-4CCA02DFE74C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6" name="Google Shape;9434;p73">
                  <a:extLst>
                    <a:ext uri="{FF2B5EF4-FFF2-40B4-BE49-F238E27FC236}">
                      <a16:creationId xmlns:a16="http://schemas.microsoft.com/office/drawing/2014/main" id="{4A14C30A-32AE-3E2D-89E9-BFA4934A6688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7" name="Google Shape;9435;p73">
                  <a:extLst>
                    <a:ext uri="{FF2B5EF4-FFF2-40B4-BE49-F238E27FC236}">
                      <a16:creationId xmlns:a16="http://schemas.microsoft.com/office/drawing/2014/main" id="{2F20211D-E12D-22D7-DC96-CEB39BDCF4E2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8" name="Google Shape;9436;p73">
                  <a:extLst>
                    <a:ext uri="{FF2B5EF4-FFF2-40B4-BE49-F238E27FC236}">
                      <a16:creationId xmlns:a16="http://schemas.microsoft.com/office/drawing/2014/main" id="{F21EE276-6B6A-847C-C21A-6D219648D59A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9" name="Google Shape;9437;p73">
                  <a:extLst>
                    <a:ext uri="{FF2B5EF4-FFF2-40B4-BE49-F238E27FC236}">
                      <a16:creationId xmlns:a16="http://schemas.microsoft.com/office/drawing/2014/main" id="{2D9A0EC0-64CA-BC42-550E-F4EAE1C205C3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0" name="Google Shape;9438;p73">
                  <a:extLst>
                    <a:ext uri="{FF2B5EF4-FFF2-40B4-BE49-F238E27FC236}">
                      <a16:creationId xmlns:a16="http://schemas.microsoft.com/office/drawing/2014/main" id="{43151376-7888-7463-FA0E-CCBA3162919A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1" name="Google Shape;9439;p73">
                  <a:extLst>
                    <a:ext uri="{FF2B5EF4-FFF2-40B4-BE49-F238E27FC236}">
                      <a16:creationId xmlns:a16="http://schemas.microsoft.com/office/drawing/2014/main" id="{111961E3-F900-A734-DE79-28C4043E1E52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" name="Google Shape;9440;p73">
                <a:extLst>
                  <a:ext uri="{FF2B5EF4-FFF2-40B4-BE49-F238E27FC236}">
                    <a16:creationId xmlns:a16="http://schemas.microsoft.com/office/drawing/2014/main" id="{76E589B7-D190-097E-5325-314BA9F5F2FE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202" name="Google Shape;9441;p73">
                  <a:extLst>
                    <a:ext uri="{FF2B5EF4-FFF2-40B4-BE49-F238E27FC236}">
                      <a16:creationId xmlns:a16="http://schemas.microsoft.com/office/drawing/2014/main" id="{99C4A9E9-B801-DD34-BBCF-077D27F8AC2F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3" name="Google Shape;9442;p73">
                  <a:extLst>
                    <a:ext uri="{FF2B5EF4-FFF2-40B4-BE49-F238E27FC236}">
                      <a16:creationId xmlns:a16="http://schemas.microsoft.com/office/drawing/2014/main" id="{FA8457DC-EC80-655C-E224-77254C7DA6B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4" name="Google Shape;9443;p73">
                  <a:extLst>
                    <a:ext uri="{FF2B5EF4-FFF2-40B4-BE49-F238E27FC236}">
                      <a16:creationId xmlns:a16="http://schemas.microsoft.com/office/drawing/2014/main" id="{70FCE602-5E79-B8FA-1927-30BBEDBBC49E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" name="Google Shape;9444;p73">
                <a:extLst>
                  <a:ext uri="{FF2B5EF4-FFF2-40B4-BE49-F238E27FC236}">
                    <a16:creationId xmlns:a16="http://schemas.microsoft.com/office/drawing/2014/main" id="{1526FD19-EF6C-497B-3CCD-B11281BC935D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" name="Google Shape;9445;p73">
                <a:extLst>
                  <a:ext uri="{FF2B5EF4-FFF2-40B4-BE49-F238E27FC236}">
                    <a16:creationId xmlns:a16="http://schemas.microsoft.com/office/drawing/2014/main" id="{E0355D40-3FD5-7629-7B23-B737BF6C8BA7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98" name="Google Shape;9446;p73">
                  <a:extLst>
                    <a:ext uri="{FF2B5EF4-FFF2-40B4-BE49-F238E27FC236}">
                      <a16:creationId xmlns:a16="http://schemas.microsoft.com/office/drawing/2014/main" id="{D94A1FDA-B60A-A081-6240-6EB2314669BF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9" name="Google Shape;9447;p73">
                  <a:extLst>
                    <a:ext uri="{FF2B5EF4-FFF2-40B4-BE49-F238E27FC236}">
                      <a16:creationId xmlns:a16="http://schemas.microsoft.com/office/drawing/2014/main" id="{C9DAB958-CE1B-B21F-7F14-8608E5F8B479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0" name="Google Shape;9448;p73">
                  <a:extLst>
                    <a:ext uri="{FF2B5EF4-FFF2-40B4-BE49-F238E27FC236}">
                      <a16:creationId xmlns:a16="http://schemas.microsoft.com/office/drawing/2014/main" id="{EE956518-D99A-FF47-DCBE-DBD24DAF116E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1" name="Google Shape;9449;p73">
                  <a:extLst>
                    <a:ext uri="{FF2B5EF4-FFF2-40B4-BE49-F238E27FC236}">
                      <a16:creationId xmlns:a16="http://schemas.microsoft.com/office/drawing/2014/main" id="{8B8E1159-A934-4E52-D54B-FF25C3CB035F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" name="Google Shape;9450;p73">
                <a:extLst>
                  <a:ext uri="{FF2B5EF4-FFF2-40B4-BE49-F238E27FC236}">
                    <a16:creationId xmlns:a16="http://schemas.microsoft.com/office/drawing/2014/main" id="{8FD50FE5-8977-21A4-0BF6-1B7CDD116392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93" name="Google Shape;9451;p73">
                  <a:extLst>
                    <a:ext uri="{FF2B5EF4-FFF2-40B4-BE49-F238E27FC236}">
                      <a16:creationId xmlns:a16="http://schemas.microsoft.com/office/drawing/2014/main" id="{0A4F03EC-361C-028B-FC3B-A8E2F16EB3B2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4" name="Google Shape;9452;p73">
                  <a:extLst>
                    <a:ext uri="{FF2B5EF4-FFF2-40B4-BE49-F238E27FC236}">
                      <a16:creationId xmlns:a16="http://schemas.microsoft.com/office/drawing/2014/main" id="{642DA931-2F1A-0DD5-FD02-DDA4D3A29622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5" name="Google Shape;9453;p73">
                  <a:extLst>
                    <a:ext uri="{FF2B5EF4-FFF2-40B4-BE49-F238E27FC236}">
                      <a16:creationId xmlns:a16="http://schemas.microsoft.com/office/drawing/2014/main" id="{745B3087-FB5C-7F72-1BEE-5332912BC796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6" name="Google Shape;9454;p73">
                  <a:extLst>
                    <a:ext uri="{FF2B5EF4-FFF2-40B4-BE49-F238E27FC236}">
                      <a16:creationId xmlns:a16="http://schemas.microsoft.com/office/drawing/2014/main" id="{DA5B3548-F466-D41C-47E0-525771C8820F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7" name="Google Shape;9455;p73">
                  <a:extLst>
                    <a:ext uri="{FF2B5EF4-FFF2-40B4-BE49-F238E27FC236}">
                      <a16:creationId xmlns:a16="http://schemas.microsoft.com/office/drawing/2014/main" id="{20B893CB-1BC9-7949-E6AD-83A9D2A89051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6" name="Google Shape;9456;p73">
                <a:extLst>
                  <a:ext uri="{FF2B5EF4-FFF2-40B4-BE49-F238E27FC236}">
                    <a16:creationId xmlns:a16="http://schemas.microsoft.com/office/drawing/2014/main" id="{6ACBE601-3F82-752E-F099-4C41970D843A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7" name="Google Shape;9457;p73">
                <a:extLst>
                  <a:ext uri="{FF2B5EF4-FFF2-40B4-BE49-F238E27FC236}">
                    <a16:creationId xmlns:a16="http://schemas.microsoft.com/office/drawing/2014/main" id="{2A49E775-CB89-2871-AA25-E89AEAD98C3B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90" name="Google Shape;9458;p73">
                  <a:extLst>
                    <a:ext uri="{FF2B5EF4-FFF2-40B4-BE49-F238E27FC236}">
                      <a16:creationId xmlns:a16="http://schemas.microsoft.com/office/drawing/2014/main" id="{455F4323-A6F3-04D1-3AE5-9D4E3200657C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1" name="Google Shape;9459;p73">
                  <a:extLst>
                    <a:ext uri="{FF2B5EF4-FFF2-40B4-BE49-F238E27FC236}">
                      <a16:creationId xmlns:a16="http://schemas.microsoft.com/office/drawing/2014/main" id="{FB8843F4-94DB-CFA7-7C66-3DC33049EF83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2" name="Google Shape;9460;p73">
                  <a:extLst>
                    <a:ext uri="{FF2B5EF4-FFF2-40B4-BE49-F238E27FC236}">
                      <a16:creationId xmlns:a16="http://schemas.microsoft.com/office/drawing/2014/main" id="{980EA171-6F6F-5774-A419-22A1B21CD6C5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8" name="Google Shape;9461;p73">
                <a:extLst>
                  <a:ext uri="{FF2B5EF4-FFF2-40B4-BE49-F238E27FC236}">
                    <a16:creationId xmlns:a16="http://schemas.microsoft.com/office/drawing/2014/main" id="{EC527D39-4127-DB28-4C4C-6AEC2CE2A5C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84" name="Google Shape;9462;p73">
                  <a:extLst>
                    <a:ext uri="{FF2B5EF4-FFF2-40B4-BE49-F238E27FC236}">
                      <a16:creationId xmlns:a16="http://schemas.microsoft.com/office/drawing/2014/main" id="{B5A5128A-4177-7CAC-1CBE-DD59FC83C335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5" name="Google Shape;9463;p73">
                  <a:extLst>
                    <a:ext uri="{FF2B5EF4-FFF2-40B4-BE49-F238E27FC236}">
                      <a16:creationId xmlns:a16="http://schemas.microsoft.com/office/drawing/2014/main" id="{6200F881-460B-8130-71EA-CA4367B51ED4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6" name="Google Shape;9464;p73">
                  <a:extLst>
                    <a:ext uri="{FF2B5EF4-FFF2-40B4-BE49-F238E27FC236}">
                      <a16:creationId xmlns:a16="http://schemas.microsoft.com/office/drawing/2014/main" id="{ED6300D8-F0C6-E9E5-FE9A-CFC1679DE739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7" name="Google Shape;9465;p73">
                  <a:extLst>
                    <a:ext uri="{FF2B5EF4-FFF2-40B4-BE49-F238E27FC236}">
                      <a16:creationId xmlns:a16="http://schemas.microsoft.com/office/drawing/2014/main" id="{DAD592E2-2E8B-47CF-1C8E-FA601B51CE2D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8" name="Google Shape;9466;p73">
                  <a:extLst>
                    <a:ext uri="{FF2B5EF4-FFF2-40B4-BE49-F238E27FC236}">
                      <a16:creationId xmlns:a16="http://schemas.microsoft.com/office/drawing/2014/main" id="{CBFAFB5B-1BE3-5C26-CDCA-3C8218275753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9" name="Google Shape;9467;p73">
                  <a:extLst>
                    <a:ext uri="{FF2B5EF4-FFF2-40B4-BE49-F238E27FC236}">
                      <a16:creationId xmlns:a16="http://schemas.microsoft.com/office/drawing/2014/main" id="{0332F48A-6535-4552-9FC9-3BB7FF4EABA1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92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9" name="Google Shape;9468;p73">
                <a:extLst>
                  <a:ext uri="{FF2B5EF4-FFF2-40B4-BE49-F238E27FC236}">
                    <a16:creationId xmlns:a16="http://schemas.microsoft.com/office/drawing/2014/main" id="{07EB490C-82AA-82D3-7709-9BB9E174743E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7" name="Google Shape;9469;p73">
                  <a:extLst>
                    <a:ext uri="{FF2B5EF4-FFF2-40B4-BE49-F238E27FC236}">
                      <a16:creationId xmlns:a16="http://schemas.microsoft.com/office/drawing/2014/main" id="{123535DD-0FDA-190C-BFAB-EFCBA7A615FB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8" name="Google Shape;9470;p73">
                  <a:extLst>
                    <a:ext uri="{FF2B5EF4-FFF2-40B4-BE49-F238E27FC236}">
                      <a16:creationId xmlns:a16="http://schemas.microsoft.com/office/drawing/2014/main" id="{765543BF-9F16-E3B1-F410-BFC3A4E8C82C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9" name="Google Shape;9471;p73">
                  <a:extLst>
                    <a:ext uri="{FF2B5EF4-FFF2-40B4-BE49-F238E27FC236}">
                      <a16:creationId xmlns:a16="http://schemas.microsoft.com/office/drawing/2014/main" id="{129763F3-B65F-947D-7EDE-0F8394B48A9E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0" name="Google Shape;9472;p73">
                  <a:extLst>
                    <a:ext uri="{FF2B5EF4-FFF2-40B4-BE49-F238E27FC236}">
                      <a16:creationId xmlns:a16="http://schemas.microsoft.com/office/drawing/2014/main" id="{27F1A043-99B0-2A71-FBFD-051D4E0CC90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1" name="Google Shape;9473;p73">
                  <a:extLst>
                    <a:ext uri="{FF2B5EF4-FFF2-40B4-BE49-F238E27FC236}">
                      <a16:creationId xmlns:a16="http://schemas.microsoft.com/office/drawing/2014/main" id="{23535101-8DBB-79F5-8706-07409BC2C1B4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2" name="Google Shape;9474;p73">
                  <a:extLst>
                    <a:ext uri="{FF2B5EF4-FFF2-40B4-BE49-F238E27FC236}">
                      <a16:creationId xmlns:a16="http://schemas.microsoft.com/office/drawing/2014/main" id="{A1017467-432A-1952-B678-2B917DE30789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3" name="Google Shape;9475;p73">
                  <a:extLst>
                    <a:ext uri="{FF2B5EF4-FFF2-40B4-BE49-F238E27FC236}">
                      <a16:creationId xmlns:a16="http://schemas.microsoft.com/office/drawing/2014/main" id="{1A0E57D3-B63B-326B-5276-498E8D4813AF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0" name="Google Shape;9476;p73">
                <a:extLst>
                  <a:ext uri="{FF2B5EF4-FFF2-40B4-BE49-F238E27FC236}">
                    <a16:creationId xmlns:a16="http://schemas.microsoft.com/office/drawing/2014/main" id="{1DF1271C-7906-052F-CD0B-75C347284BD0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4" name="Google Shape;9477;p73">
                  <a:extLst>
                    <a:ext uri="{FF2B5EF4-FFF2-40B4-BE49-F238E27FC236}">
                      <a16:creationId xmlns:a16="http://schemas.microsoft.com/office/drawing/2014/main" id="{7CAA59C1-9108-A4D2-1073-0ED6151579E5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5" name="Google Shape;9478;p73">
                  <a:extLst>
                    <a:ext uri="{FF2B5EF4-FFF2-40B4-BE49-F238E27FC236}">
                      <a16:creationId xmlns:a16="http://schemas.microsoft.com/office/drawing/2014/main" id="{B39629A9-7C07-0030-E7B0-81B2316A4E7F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6" name="Google Shape;9479;p73">
                  <a:extLst>
                    <a:ext uri="{FF2B5EF4-FFF2-40B4-BE49-F238E27FC236}">
                      <a16:creationId xmlns:a16="http://schemas.microsoft.com/office/drawing/2014/main" id="{E0576E12-9A0A-44E1-160C-86AD62FDC1A0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1" name="Google Shape;9480;p73">
                <a:extLst>
                  <a:ext uri="{FF2B5EF4-FFF2-40B4-BE49-F238E27FC236}">
                    <a16:creationId xmlns:a16="http://schemas.microsoft.com/office/drawing/2014/main" id="{72ECD51E-4B0F-B486-6FBF-494287256A3C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68" name="Google Shape;9481;p73">
                  <a:extLst>
                    <a:ext uri="{FF2B5EF4-FFF2-40B4-BE49-F238E27FC236}">
                      <a16:creationId xmlns:a16="http://schemas.microsoft.com/office/drawing/2014/main" id="{AEC85433-44F3-E344-183C-BCB32D8C4D98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9" name="Google Shape;9482;p73">
                  <a:extLst>
                    <a:ext uri="{FF2B5EF4-FFF2-40B4-BE49-F238E27FC236}">
                      <a16:creationId xmlns:a16="http://schemas.microsoft.com/office/drawing/2014/main" id="{C6954534-06E3-7719-2881-8E054179123D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0" name="Google Shape;9483;p73">
                  <a:extLst>
                    <a:ext uri="{FF2B5EF4-FFF2-40B4-BE49-F238E27FC236}">
                      <a16:creationId xmlns:a16="http://schemas.microsoft.com/office/drawing/2014/main" id="{54BD901E-BA24-6FC5-9684-1D97E5ACA047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1" name="Google Shape;9484;p73">
                  <a:extLst>
                    <a:ext uri="{FF2B5EF4-FFF2-40B4-BE49-F238E27FC236}">
                      <a16:creationId xmlns:a16="http://schemas.microsoft.com/office/drawing/2014/main" id="{CA944355-1BA3-52BB-A318-95A78E3E79EB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2" name="Google Shape;9485;p73">
                  <a:extLst>
                    <a:ext uri="{FF2B5EF4-FFF2-40B4-BE49-F238E27FC236}">
                      <a16:creationId xmlns:a16="http://schemas.microsoft.com/office/drawing/2014/main" id="{FA1DBD9F-9F7C-F82B-A1C9-B2FE0B19ECE8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3" name="Google Shape;9486;p73">
                  <a:extLst>
                    <a:ext uri="{FF2B5EF4-FFF2-40B4-BE49-F238E27FC236}">
                      <a16:creationId xmlns:a16="http://schemas.microsoft.com/office/drawing/2014/main" id="{0F036E22-00D5-C72C-75F5-9086B15C3BD7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733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2" name="Google Shape;9487;p73">
                <a:extLst>
                  <a:ext uri="{FF2B5EF4-FFF2-40B4-BE49-F238E27FC236}">
                    <a16:creationId xmlns:a16="http://schemas.microsoft.com/office/drawing/2014/main" id="{45ED242B-7068-CFCE-0CF9-F95375E5AD46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65" name="Google Shape;9488;p73">
                  <a:extLst>
                    <a:ext uri="{FF2B5EF4-FFF2-40B4-BE49-F238E27FC236}">
                      <a16:creationId xmlns:a16="http://schemas.microsoft.com/office/drawing/2014/main" id="{DD83AC24-BE18-DE1A-D58B-2E0976FF19E2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6" name="Google Shape;9489;p73">
                  <a:extLst>
                    <a:ext uri="{FF2B5EF4-FFF2-40B4-BE49-F238E27FC236}">
                      <a16:creationId xmlns:a16="http://schemas.microsoft.com/office/drawing/2014/main" id="{80B64743-77A9-3DE4-939D-D4643887AF00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7" name="Google Shape;9490;p73">
                  <a:extLst>
                    <a:ext uri="{FF2B5EF4-FFF2-40B4-BE49-F238E27FC236}">
                      <a16:creationId xmlns:a16="http://schemas.microsoft.com/office/drawing/2014/main" id="{7F530895-762B-C177-0482-DA80C894798E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3" name="Google Shape;9491;p73">
                <a:extLst>
                  <a:ext uri="{FF2B5EF4-FFF2-40B4-BE49-F238E27FC236}">
                    <a16:creationId xmlns:a16="http://schemas.microsoft.com/office/drawing/2014/main" id="{2F8EAEF6-79BF-BE2F-9C5E-AEAC60C49795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62" name="Google Shape;9492;p73">
                  <a:extLst>
                    <a:ext uri="{FF2B5EF4-FFF2-40B4-BE49-F238E27FC236}">
                      <a16:creationId xmlns:a16="http://schemas.microsoft.com/office/drawing/2014/main" id="{D4691DF8-8D05-73AA-82DC-121F41CE31C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3" name="Google Shape;9493;p73">
                  <a:extLst>
                    <a:ext uri="{FF2B5EF4-FFF2-40B4-BE49-F238E27FC236}">
                      <a16:creationId xmlns:a16="http://schemas.microsoft.com/office/drawing/2014/main" id="{850E3051-D052-40ED-A2A2-2DED384C92D1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4" name="Google Shape;9494;p73">
                  <a:extLst>
                    <a:ext uri="{FF2B5EF4-FFF2-40B4-BE49-F238E27FC236}">
                      <a16:creationId xmlns:a16="http://schemas.microsoft.com/office/drawing/2014/main" id="{7FB94274-ADD8-9035-8279-6A6063319E2E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4" name="Google Shape;9495;p73">
                <a:extLst>
                  <a:ext uri="{FF2B5EF4-FFF2-40B4-BE49-F238E27FC236}">
                    <a16:creationId xmlns:a16="http://schemas.microsoft.com/office/drawing/2014/main" id="{F6C2CE91-0242-679E-BE74-34FB15AAA6C8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59" name="Google Shape;9496;p73">
                  <a:extLst>
                    <a:ext uri="{FF2B5EF4-FFF2-40B4-BE49-F238E27FC236}">
                      <a16:creationId xmlns:a16="http://schemas.microsoft.com/office/drawing/2014/main" id="{C3A236B3-2D87-3719-394C-610D63757385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0" name="Google Shape;9497;p73">
                  <a:extLst>
                    <a:ext uri="{FF2B5EF4-FFF2-40B4-BE49-F238E27FC236}">
                      <a16:creationId xmlns:a16="http://schemas.microsoft.com/office/drawing/2014/main" id="{65F0F730-49D4-CCD6-69AF-F080C162878F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1" name="Google Shape;9498;p73">
                  <a:extLst>
                    <a:ext uri="{FF2B5EF4-FFF2-40B4-BE49-F238E27FC236}">
                      <a16:creationId xmlns:a16="http://schemas.microsoft.com/office/drawing/2014/main" id="{B2A23EAB-8E89-6051-181F-0C62995F250C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5" name="Google Shape;9499;p73">
                <a:extLst>
                  <a:ext uri="{FF2B5EF4-FFF2-40B4-BE49-F238E27FC236}">
                    <a16:creationId xmlns:a16="http://schemas.microsoft.com/office/drawing/2014/main" id="{4432FD6E-903C-8A42-A2FB-0A9F35123F9E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51" name="Google Shape;9500;p73">
                  <a:extLst>
                    <a:ext uri="{FF2B5EF4-FFF2-40B4-BE49-F238E27FC236}">
                      <a16:creationId xmlns:a16="http://schemas.microsoft.com/office/drawing/2014/main" id="{275A764D-FFB8-3A43-9078-7FEAE35FA313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2" name="Google Shape;9501;p73">
                  <a:extLst>
                    <a:ext uri="{FF2B5EF4-FFF2-40B4-BE49-F238E27FC236}">
                      <a16:creationId xmlns:a16="http://schemas.microsoft.com/office/drawing/2014/main" id="{C6ECAA1D-78EF-6BFD-0741-E2CE3663E5BF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3" name="Google Shape;9502;p73">
                  <a:extLst>
                    <a:ext uri="{FF2B5EF4-FFF2-40B4-BE49-F238E27FC236}">
                      <a16:creationId xmlns:a16="http://schemas.microsoft.com/office/drawing/2014/main" id="{555F432A-0CE2-B4CD-9CEF-51DCEDDEED10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4" name="Google Shape;9503;p73">
                  <a:extLst>
                    <a:ext uri="{FF2B5EF4-FFF2-40B4-BE49-F238E27FC236}">
                      <a16:creationId xmlns:a16="http://schemas.microsoft.com/office/drawing/2014/main" id="{EFC1B5E4-EE13-19FC-2310-F4398C95DC96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5" name="Google Shape;9504;p73">
                  <a:extLst>
                    <a:ext uri="{FF2B5EF4-FFF2-40B4-BE49-F238E27FC236}">
                      <a16:creationId xmlns:a16="http://schemas.microsoft.com/office/drawing/2014/main" id="{1E14CAA5-AB87-824D-FB1D-65F51CC9D214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6" name="Google Shape;9505;p73">
                  <a:extLst>
                    <a:ext uri="{FF2B5EF4-FFF2-40B4-BE49-F238E27FC236}">
                      <a16:creationId xmlns:a16="http://schemas.microsoft.com/office/drawing/2014/main" id="{A5161626-C122-0851-D7A5-F112666674EA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7" name="Google Shape;9506;p73">
                  <a:extLst>
                    <a:ext uri="{FF2B5EF4-FFF2-40B4-BE49-F238E27FC236}">
                      <a16:creationId xmlns:a16="http://schemas.microsoft.com/office/drawing/2014/main" id="{8A2A31F2-56E3-3AF2-C46E-849C33B7E517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8" name="Google Shape;9507;p73">
                  <a:extLst>
                    <a:ext uri="{FF2B5EF4-FFF2-40B4-BE49-F238E27FC236}">
                      <a16:creationId xmlns:a16="http://schemas.microsoft.com/office/drawing/2014/main" id="{86A4A9ED-9AA4-B3EF-1499-0A5B7830861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6" name="Google Shape;9508;p73">
                <a:extLst>
                  <a:ext uri="{FF2B5EF4-FFF2-40B4-BE49-F238E27FC236}">
                    <a16:creationId xmlns:a16="http://schemas.microsoft.com/office/drawing/2014/main" id="{2AA4E519-BC8B-71AC-5D22-280748F83778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43" name="Google Shape;9509;p73">
                  <a:extLst>
                    <a:ext uri="{FF2B5EF4-FFF2-40B4-BE49-F238E27FC236}">
                      <a16:creationId xmlns:a16="http://schemas.microsoft.com/office/drawing/2014/main" id="{7CDB8ED5-02C3-B189-EE71-C95E2B5FAE4E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4" name="Google Shape;9510;p73">
                  <a:extLst>
                    <a:ext uri="{FF2B5EF4-FFF2-40B4-BE49-F238E27FC236}">
                      <a16:creationId xmlns:a16="http://schemas.microsoft.com/office/drawing/2014/main" id="{1902651E-1C67-7B63-39ED-5911CEC7BD32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5" name="Google Shape;9511;p73">
                  <a:extLst>
                    <a:ext uri="{FF2B5EF4-FFF2-40B4-BE49-F238E27FC236}">
                      <a16:creationId xmlns:a16="http://schemas.microsoft.com/office/drawing/2014/main" id="{4B423051-CCF1-6850-7575-17AE16B927B5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6" name="Google Shape;9512;p73">
                  <a:extLst>
                    <a:ext uri="{FF2B5EF4-FFF2-40B4-BE49-F238E27FC236}">
                      <a16:creationId xmlns:a16="http://schemas.microsoft.com/office/drawing/2014/main" id="{0069FA12-4A25-A72E-C8F2-04AC6242CC27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7" name="Google Shape;9513;p73">
                  <a:extLst>
                    <a:ext uri="{FF2B5EF4-FFF2-40B4-BE49-F238E27FC236}">
                      <a16:creationId xmlns:a16="http://schemas.microsoft.com/office/drawing/2014/main" id="{5821D3E1-73E7-528B-F27D-6BCB7040346B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8" name="Google Shape;9514;p73">
                  <a:extLst>
                    <a:ext uri="{FF2B5EF4-FFF2-40B4-BE49-F238E27FC236}">
                      <a16:creationId xmlns:a16="http://schemas.microsoft.com/office/drawing/2014/main" id="{D309D566-8E03-4F22-909B-AA11A5F50AD8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9" name="Google Shape;9515;p73">
                  <a:extLst>
                    <a:ext uri="{FF2B5EF4-FFF2-40B4-BE49-F238E27FC236}">
                      <a16:creationId xmlns:a16="http://schemas.microsoft.com/office/drawing/2014/main" id="{E60DF9A2-DADE-DA15-5E11-0F3759D2B901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0" name="Google Shape;9516;p73">
                  <a:extLst>
                    <a:ext uri="{FF2B5EF4-FFF2-40B4-BE49-F238E27FC236}">
                      <a16:creationId xmlns:a16="http://schemas.microsoft.com/office/drawing/2014/main" id="{5F750786-80F4-DEDA-BF22-BF02C4A60A0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7" name="Google Shape;9517;p73">
                <a:extLst>
                  <a:ext uri="{FF2B5EF4-FFF2-40B4-BE49-F238E27FC236}">
                    <a16:creationId xmlns:a16="http://schemas.microsoft.com/office/drawing/2014/main" id="{5BF38544-697A-E4D7-4A48-F681D044E16B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40" name="Google Shape;9518;p73">
                  <a:extLst>
                    <a:ext uri="{FF2B5EF4-FFF2-40B4-BE49-F238E27FC236}">
                      <a16:creationId xmlns:a16="http://schemas.microsoft.com/office/drawing/2014/main" id="{E9572522-778E-6F0B-C135-BE7E45F8EFA9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1" name="Google Shape;9519;p73">
                  <a:extLst>
                    <a:ext uri="{FF2B5EF4-FFF2-40B4-BE49-F238E27FC236}">
                      <a16:creationId xmlns:a16="http://schemas.microsoft.com/office/drawing/2014/main" id="{C3994214-5335-6574-916A-997A5FE67749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2" name="Google Shape;9520;p73">
                  <a:extLst>
                    <a:ext uri="{FF2B5EF4-FFF2-40B4-BE49-F238E27FC236}">
                      <a16:creationId xmlns:a16="http://schemas.microsoft.com/office/drawing/2014/main" id="{9F9DBB03-C253-D5B4-2ADF-43DC7AA1F901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" name="Google Shape;9521;p73">
                <a:extLst>
                  <a:ext uri="{FF2B5EF4-FFF2-40B4-BE49-F238E27FC236}">
                    <a16:creationId xmlns:a16="http://schemas.microsoft.com/office/drawing/2014/main" id="{40F169A7-07B4-E4B2-FFB3-7BC42BA7B166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32" name="Google Shape;9522;p73">
                  <a:extLst>
                    <a:ext uri="{FF2B5EF4-FFF2-40B4-BE49-F238E27FC236}">
                      <a16:creationId xmlns:a16="http://schemas.microsoft.com/office/drawing/2014/main" id="{1C940041-CA88-03B7-FB44-6A8F4F3AA4FA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3" name="Google Shape;9523;p73">
                  <a:extLst>
                    <a:ext uri="{FF2B5EF4-FFF2-40B4-BE49-F238E27FC236}">
                      <a16:creationId xmlns:a16="http://schemas.microsoft.com/office/drawing/2014/main" id="{64E37900-CF7D-2383-70B2-AA8AA98C807D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4" name="Google Shape;9524;p73">
                  <a:extLst>
                    <a:ext uri="{FF2B5EF4-FFF2-40B4-BE49-F238E27FC236}">
                      <a16:creationId xmlns:a16="http://schemas.microsoft.com/office/drawing/2014/main" id="{D7061498-8854-60B4-EEF6-254FB945D845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5" name="Google Shape;9525;p73">
                  <a:extLst>
                    <a:ext uri="{FF2B5EF4-FFF2-40B4-BE49-F238E27FC236}">
                      <a16:creationId xmlns:a16="http://schemas.microsoft.com/office/drawing/2014/main" id="{8887140C-B8D8-343D-AC5D-1E825311F623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6" name="Google Shape;9526;p73">
                  <a:extLst>
                    <a:ext uri="{FF2B5EF4-FFF2-40B4-BE49-F238E27FC236}">
                      <a16:creationId xmlns:a16="http://schemas.microsoft.com/office/drawing/2014/main" id="{9CB39B77-830B-A690-9CCC-FA76C3B07AA3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7" name="Google Shape;9527;p73">
                  <a:extLst>
                    <a:ext uri="{FF2B5EF4-FFF2-40B4-BE49-F238E27FC236}">
                      <a16:creationId xmlns:a16="http://schemas.microsoft.com/office/drawing/2014/main" id="{B2B8C0B9-9CB9-5107-553B-D75B5E6DDAEE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8" name="Google Shape;9528;p73">
                  <a:extLst>
                    <a:ext uri="{FF2B5EF4-FFF2-40B4-BE49-F238E27FC236}">
                      <a16:creationId xmlns:a16="http://schemas.microsoft.com/office/drawing/2014/main" id="{3D4F539F-21F4-8ACE-C2FD-61B5CE21914D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9" name="Google Shape;9529;p73">
                  <a:extLst>
                    <a:ext uri="{FF2B5EF4-FFF2-40B4-BE49-F238E27FC236}">
                      <a16:creationId xmlns:a16="http://schemas.microsoft.com/office/drawing/2014/main" id="{D3582D1A-8846-E58D-22D0-1267D3E0F71C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" name="Google Shape;9530;p73">
                <a:extLst>
                  <a:ext uri="{FF2B5EF4-FFF2-40B4-BE49-F238E27FC236}">
                    <a16:creationId xmlns:a16="http://schemas.microsoft.com/office/drawing/2014/main" id="{2F94D590-287A-C01A-800D-C93B659A31E0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24" name="Google Shape;9531;p73">
                  <a:extLst>
                    <a:ext uri="{FF2B5EF4-FFF2-40B4-BE49-F238E27FC236}">
                      <a16:creationId xmlns:a16="http://schemas.microsoft.com/office/drawing/2014/main" id="{B78691AA-DAB4-9085-F30A-DC588E3192EB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5" name="Google Shape;9532;p73">
                  <a:extLst>
                    <a:ext uri="{FF2B5EF4-FFF2-40B4-BE49-F238E27FC236}">
                      <a16:creationId xmlns:a16="http://schemas.microsoft.com/office/drawing/2014/main" id="{D882787B-B308-99ED-62DA-F6D479569C6D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6" name="Google Shape;9533;p73">
                  <a:extLst>
                    <a:ext uri="{FF2B5EF4-FFF2-40B4-BE49-F238E27FC236}">
                      <a16:creationId xmlns:a16="http://schemas.microsoft.com/office/drawing/2014/main" id="{FA1B34BC-C720-E87F-9D47-D15FAE5B06C8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7" name="Google Shape;9534;p73">
                  <a:extLst>
                    <a:ext uri="{FF2B5EF4-FFF2-40B4-BE49-F238E27FC236}">
                      <a16:creationId xmlns:a16="http://schemas.microsoft.com/office/drawing/2014/main" id="{E7BBDB34-D48F-2006-FD10-B4BAF858A783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8" name="Google Shape;9535;p73">
                  <a:extLst>
                    <a:ext uri="{FF2B5EF4-FFF2-40B4-BE49-F238E27FC236}">
                      <a16:creationId xmlns:a16="http://schemas.microsoft.com/office/drawing/2014/main" id="{C22E566C-A35F-79D7-2B05-57E0941B8FCD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9" name="Google Shape;9536;p73">
                  <a:extLst>
                    <a:ext uri="{FF2B5EF4-FFF2-40B4-BE49-F238E27FC236}">
                      <a16:creationId xmlns:a16="http://schemas.microsoft.com/office/drawing/2014/main" id="{C449917A-B4C6-7A80-606C-623D57E37365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0" name="Google Shape;9537;p73">
                  <a:extLst>
                    <a:ext uri="{FF2B5EF4-FFF2-40B4-BE49-F238E27FC236}">
                      <a16:creationId xmlns:a16="http://schemas.microsoft.com/office/drawing/2014/main" id="{44302516-06FE-AE16-5BBA-42E6BF811F89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1" name="Google Shape;9538;p73">
                  <a:extLst>
                    <a:ext uri="{FF2B5EF4-FFF2-40B4-BE49-F238E27FC236}">
                      <a16:creationId xmlns:a16="http://schemas.microsoft.com/office/drawing/2014/main" id="{0A54690C-E24E-D86C-1426-09C456B6A99A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0" name="Google Shape;9539;p73">
                <a:extLst>
                  <a:ext uri="{FF2B5EF4-FFF2-40B4-BE49-F238E27FC236}">
                    <a16:creationId xmlns:a16="http://schemas.microsoft.com/office/drawing/2014/main" id="{6344682D-99E1-344C-8A25-9BB846105CDB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20" name="Google Shape;9540;p73">
                  <a:extLst>
                    <a:ext uri="{FF2B5EF4-FFF2-40B4-BE49-F238E27FC236}">
                      <a16:creationId xmlns:a16="http://schemas.microsoft.com/office/drawing/2014/main" id="{81133804-7ACC-A3D5-06EF-B7B30E0E99E1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0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1" name="Google Shape;9541;p73">
                  <a:extLst>
                    <a:ext uri="{FF2B5EF4-FFF2-40B4-BE49-F238E27FC236}">
                      <a16:creationId xmlns:a16="http://schemas.microsoft.com/office/drawing/2014/main" id="{12E69CE0-9941-E30E-E220-EDE4692307F6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2" name="Google Shape;9542;p73">
                  <a:extLst>
                    <a:ext uri="{FF2B5EF4-FFF2-40B4-BE49-F238E27FC236}">
                      <a16:creationId xmlns:a16="http://schemas.microsoft.com/office/drawing/2014/main" id="{CE02379C-6C14-8373-9856-DBDD59C407F8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3" name="Google Shape;9543;p73">
                  <a:extLst>
                    <a:ext uri="{FF2B5EF4-FFF2-40B4-BE49-F238E27FC236}">
                      <a16:creationId xmlns:a16="http://schemas.microsoft.com/office/drawing/2014/main" id="{85E1DDAB-8D3F-F7CB-62FD-44F6566C609B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1" name="Google Shape;9544;p73">
                <a:extLst>
                  <a:ext uri="{FF2B5EF4-FFF2-40B4-BE49-F238E27FC236}">
                    <a16:creationId xmlns:a16="http://schemas.microsoft.com/office/drawing/2014/main" id="{FBEAEBC7-4E88-DDAD-21AC-2DB0B569A76B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13" name="Google Shape;9545;p73">
                  <a:extLst>
                    <a:ext uri="{FF2B5EF4-FFF2-40B4-BE49-F238E27FC236}">
                      <a16:creationId xmlns:a16="http://schemas.microsoft.com/office/drawing/2014/main" id="{9239DDF8-BCF4-41A9-0FF8-79C2F1D27651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3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4" name="Google Shape;9546;p73">
                  <a:extLst>
                    <a:ext uri="{FF2B5EF4-FFF2-40B4-BE49-F238E27FC236}">
                      <a16:creationId xmlns:a16="http://schemas.microsoft.com/office/drawing/2014/main" id="{F7AD21D0-C96B-AB5E-BE70-591D207A6833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5" name="Google Shape;9547;p73">
                  <a:extLst>
                    <a:ext uri="{FF2B5EF4-FFF2-40B4-BE49-F238E27FC236}">
                      <a16:creationId xmlns:a16="http://schemas.microsoft.com/office/drawing/2014/main" id="{70C908A1-4D90-B54E-4C8A-D1CEB766017A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6" name="Google Shape;9548;p73">
                  <a:extLst>
                    <a:ext uri="{FF2B5EF4-FFF2-40B4-BE49-F238E27FC236}">
                      <a16:creationId xmlns:a16="http://schemas.microsoft.com/office/drawing/2014/main" id="{79CD5E88-1731-C5BE-5047-12DAC0534AE4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7" name="Google Shape;9549;p73">
                  <a:extLst>
                    <a:ext uri="{FF2B5EF4-FFF2-40B4-BE49-F238E27FC236}">
                      <a16:creationId xmlns:a16="http://schemas.microsoft.com/office/drawing/2014/main" id="{E3AC3A8B-8830-BF5F-7B00-6248687CD1E1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8" name="Google Shape;9550;p73">
                  <a:extLst>
                    <a:ext uri="{FF2B5EF4-FFF2-40B4-BE49-F238E27FC236}">
                      <a16:creationId xmlns:a16="http://schemas.microsoft.com/office/drawing/2014/main" id="{1F7B7EBC-D9A5-73B2-8479-FAA499EBF94F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9" name="Google Shape;9551;p73">
                  <a:extLst>
                    <a:ext uri="{FF2B5EF4-FFF2-40B4-BE49-F238E27FC236}">
                      <a16:creationId xmlns:a16="http://schemas.microsoft.com/office/drawing/2014/main" id="{E63244CA-0AFA-250B-122A-8E2D166E848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2" name="Google Shape;9552;p73">
                <a:extLst>
                  <a:ext uri="{FF2B5EF4-FFF2-40B4-BE49-F238E27FC236}">
                    <a16:creationId xmlns:a16="http://schemas.microsoft.com/office/drawing/2014/main" id="{E8401658-43D3-C51D-8322-CEEA70A7C2E7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07" name="Google Shape;9553;p73">
                  <a:extLst>
                    <a:ext uri="{FF2B5EF4-FFF2-40B4-BE49-F238E27FC236}">
                      <a16:creationId xmlns:a16="http://schemas.microsoft.com/office/drawing/2014/main" id="{A119C077-3410-003A-1C7A-7F15B0509851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8" name="Google Shape;9554;p73">
                  <a:extLst>
                    <a:ext uri="{FF2B5EF4-FFF2-40B4-BE49-F238E27FC236}">
                      <a16:creationId xmlns:a16="http://schemas.microsoft.com/office/drawing/2014/main" id="{B43AF0B0-0F3F-3CD6-2A6C-3BAE436FDB1C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9" name="Google Shape;9555;p73">
                  <a:extLst>
                    <a:ext uri="{FF2B5EF4-FFF2-40B4-BE49-F238E27FC236}">
                      <a16:creationId xmlns:a16="http://schemas.microsoft.com/office/drawing/2014/main" id="{4FBAB544-2F4D-DC70-31CD-6164D6899EC1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0" name="Google Shape;9556;p73">
                  <a:extLst>
                    <a:ext uri="{FF2B5EF4-FFF2-40B4-BE49-F238E27FC236}">
                      <a16:creationId xmlns:a16="http://schemas.microsoft.com/office/drawing/2014/main" id="{35E1F96E-41A4-50F5-C54C-5BEDD481431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1" name="Google Shape;9557;p73">
                  <a:extLst>
                    <a:ext uri="{FF2B5EF4-FFF2-40B4-BE49-F238E27FC236}">
                      <a16:creationId xmlns:a16="http://schemas.microsoft.com/office/drawing/2014/main" id="{9D6C1888-23DB-A236-A3BC-369153195F25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2" name="Google Shape;9558;p73">
                  <a:extLst>
                    <a:ext uri="{FF2B5EF4-FFF2-40B4-BE49-F238E27FC236}">
                      <a16:creationId xmlns:a16="http://schemas.microsoft.com/office/drawing/2014/main" id="{C7E4113D-18E2-7C77-1F51-0AC662880FAF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" name="Google Shape;9559;p73">
                <a:extLst>
                  <a:ext uri="{FF2B5EF4-FFF2-40B4-BE49-F238E27FC236}">
                    <a16:creationId xmlns:a16="http://schemas.microsoft.com/office/drawing/2014/main" id="{3982FA6F-FE67-DB95-0980-858D5ECBF5AB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02" name="Google Shape;9560;p73">
                  <a:extLst>
                    <a:ext uri="{FF2B5EF4-FFF2-40B4-BE49-F238E27FC236}">
                      <a16:creationId xmlns:a16="http://schemas.microsoft.com/office/drawing/2014/main" id="{B034082B-FE84-C895-7248-010B680AE492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3" name="Google Shape;9561;p73">
                  <a:extLst>
                    <a:ext uri="{FF2B5EF4-FFF2-40B4-BE49-F238E27FC236}">
                      <a16:creationId xmlns:a16="http://schemas.microsoft.com/office/drawing/2014/main" id="{302794CC-858C-365E-2675-9A1C27562415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4" name="Google Shape;9562;p73">
                  <a:extLst>
                    <a:ext uri="{FF2B5EF4-FFF2-40B4-BE49-F238E27FC236}">
                      <a16:creationId xmlns:a16="http://schemas.microsoft.com/office/drawing/2014/main" id="{F98A1BA6-0948-A5DA-8C27-981E25634451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5" name="Google Shape;9563;p73">
                  <a:extLst>
                    <a:ext uri="{FF2B5EF4-FFF2-40B4-BE49-F238E27FC236}">
                      <a16:creationId xmlns:a16="http://schemas.microsoft.com/office/drawing/2014/main" id="{AFBB880C-B0EB-B420-9F12-756EE8BB838C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6" name="Google Shape;9564;p73">
                  <a:extLst>
                    <a:ext uri="{FF2B5EF4-FFF2-40B4-BE49-F238E27FC236}">
                      <a16:creationId xmlns:a16="http://schemas.microsoft.com/office/drawing/2014/main" id="{63322B63-8B1E-DC15-59B8-5A9DCCDE9149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7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" name="Google Shape;9565;p73">
                <a:extLst>
                  <a:ext uri="{FF2B5EF4-FFF2-40B4-BE49-F238E27FC236}">
                    <a16:creationId xmlns:a16="http://schemas.microsoft.com/office/drawing/2014/main" id="{A5E38F0B-97E8-1077-0B22-38923E9C7551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99" name="Google Shape;9566;p73">
                  <a:extLst>
                    <a:ext uri="{FF2B5EF4-FFF2-40B4-BE49-F238E27FC236}">
                      <a16:creationId xmlns:a16="http://schemas.microsoft.com/office/drawing/2014/main" id="{4AAB8441-3D8B-E071-A92D-EA44E1CE7D3E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0" name="Google Shape;9567;p73">
                  <a:extLst>
                    <a:ext uri="{FF2B5EF4-FFF2-40B4-BE49-F238E27FC236}">
                      <a16:creationId xmlns:a16="http://schemas.microsoft.com/office/drawing/2014/main" id="{6DDB736B-B0EF-4645-B125-2C04E87D51CD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1" name="Google Shape;9568;p73">
                  <a:extLst>
                    <a:ext uri="{FF2B5EF4-FFF2-40B4-BE49-F238E27FC236}">
                      <a16:creationId xmlns:a16="http://schemas.microsoft.com/office/drawing/2014/main" id="{F7301D22-5B4B-6AA5-6060-10969E4E85AD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5" name="Google Shape;9569;p73">
                <a:extLst>
                  <a:ext uri="{FF2B5EF4-FFF2-40B4-BE49-F238E27FC236}">
                    <a16:creationId xmlns:a16="http://schemas.microsoft.com/office/drawing/2014/main" id="{99BFC0AD-02D4-1FD4-1B9B-85C04855D623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92" name="Google Shape;9570;p73">
                  <a:extLst>
                    <a:ext uri="{FF2B5EF4-FFF2-40B4-BE49-F238E27FC236}">
                      <a16:creationId xmlns:a16="http://schemas.microsoft.com/office/drawing/2014/main" id="{1FBDD299-3AC9-AFBB-FDA4-74C759F10FD9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3" name="Google Shape;9571;p73">
                  <a:extLst>
                    <a:ext uri="{FF2B5EF4-FFF2-40B4-BE49-F238E27FC236}">
                      <a16:creationId xmlns:a16="http://schemas.microsoft.com/office/drawing/2014/main" id="{98774B63-3F35-CE54-2718-52A6690682A3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4" name="Google Shape;9572;p73">
                  <a:extLst>
                    <a:ext uri="{FF2B5EF4-FFF2-40B4-BE49-F238E27FC236}">
                      <a16:creationId xmlns:a16="http://schemas.microsoft.com/office/drawing/2014/main" id="{B53163C7-BB17-9E59-3DE0-0CEB492C41BA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5" name="Google Shape;9573;p73">
                  <a:extLst>
                    <a:ext uri="{FF2B5EF4-FFF2-40B4-BE49-F238E27FC236}">
                      <a16:creationId xmlns:a16="http://schemas.microsoft.com/office/drawing/2014/main" id="{6F9F8154-056E-5F90-0B76-9728CBE41076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6" name="Google Shape;9574;p73">
                  <a:extLst>
                    <a:ext uri="{FF2B5EF4-FFF2-40B4-BE49-F238E27FC236}">
                      <a16:creationId xmlns:a16="http://schemas.microsoft.com/office/drawing/2014/main" id="{B0B9C618-03F5-ED65-8469-4964B4DC614B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7" name="Google Shape;9575;p73">
                  <a:extLst>
                    <a:ext uri="{FF2B5EF4-FFF2-40B4-BE49-F238E27FC236}">
                      <a16:creationId xmlns:a16="http://schemas.microsoft.com/office/drawing/2014/main" id="{71902B05-EA6D-55EB-BD68-87FC7724E1CA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8" name="Google Shape;9576;p73">
                  <a:extLst>
                    <a:ext uri="{FF2B5EF4-FFF2-40B4-BE49-F238E27FC236}">
                      <a16:creationId xmlns:a16="http://schemas.microsoft.com/office/drawing/2014/main" id="{C7549D3F-10E5-44AD-F0D5-B0835ACC3984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6" name="Google Shape;9577;p73">
                <a:extLst>
                  <a:ext uri="{FF2B5EF4-FFF2-40B4-BE49-F238E27FC236}">
                    <a16:creationId xmlns:a16="http://schemas.microsoft.com/office/drawing/2014/main" id="{58658643-A820-961D-5710-AF71B399BA73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89" name="Google Shape;9578;p73">
                  <a:extLst>
                    <a:ext uri="{FF2B5EF4-FFF2-40B4-BE49-F238E27FC236}">
                      <a16:creationId xmlns:a16="http://schemas.microsoft.com/office/drawing/2014/main" id="{44BCABB9-D0BC-3377-3285-7DA99C46C181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0" name="Google Shape;9579;p73">
                  <a:extLst>
                    <a:ext uri="{FF2B5EF4-FFF2-40B4-BE49-F238E27FC236}">
                      <a16:creationId xmlns:a16="http://schemas.microsoft.com/office/drawing/2014/main" id="{51383093-FDAB-2103-F35E-318F98463DB7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1" name="Google Shape;9580;p73">
                  <a:extLst>
                    <a:ext uri="{FF2B5EF4-FFF2-40B4-BE49-F238E27FC236}">
                      <a16:creationId xmlns:a16="http://schemas.microsoft.com/office/drawing/2014/main" id="{142336F8-2EDE-F37F-DE70-C84D98BFF74A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" name="Google Shape;9581;p73">
                <a:extLst>
                  <a:ext uri="{FF2B5EF4-FFF2-40B4-BE49-F238E27FC236}">
                    <a16:creationId xmlns:a16="http://schemas.microsoft.com/office/drawing/2014/main" id="{BE820F82-A13C-98AD-4262-91B82E68E8C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84" name="Google Shape;9582;p73">
                  <a:extLst>
                    <a:ext uri="{FF2B5EF4-FFF2-40B4-BE49-F238E27FC236}">
                      <a16:creationId xmlns:a16="http://schemas.microsoft.com/office/drawing/2014/main" id="{E3FA57C8-AA2C-DFB9-88FE-0A81A38DB107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5" name="Google Shape;9583;p73">
                  <a:extLst>
                    <a:ext uri="{FF2B5EF4-FFF2-40B4-BE49-F238E27FC236}">
                      <a16:creationId xmlns:a16="http://schemas.microsoft.com/office/drawing/2014/main" id="{2C0DC041-D726-3238-E4A9-8F6B738EE93B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6" name="Google Shape;9584;p73">
                  <a:extLst>
                    <a:ext uri="{FF2B5EF4-FFF2-40B4-BE49-F238E27FC236}">
                      <a16:creationId xmlns:a16="http://schemas.microsoft.com/office/drawing/2014/main" id="{1D8A5743-35E5-C572-4D60-F6D32F06BB15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7" name="Google Shape;9585;p73">
                  <a:extLst>
                    <a:ext uri="{FF2B5EF4-FFF2-40B4-BE49-F238E27FC236}">
                      <a16:creationId xmlns:a16="http://schemas.microsoft.com/office/drawing/2014/main" id="{E5BC9ACA-E869-F716-A0FB-19385FF86E9D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8" name="Google Shape;9586;p73">
                  <a:extLst>
                    <a:ext uri="{FF2B5EF4-FFF2-40B4-BE49-F238E27FC236}">
                      <a16:creationId xmlns:a16="http://schemas.microsoft.com/office/drawing/2014/main" id="{B303401D-A134-8F21-4F38-2AD2D519DF82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8" name="Google Shape;9587;p73">
                <a:extLst>
                  <a:ext uri="{FF2B5EF4-FFF2-40B4-BE49-F238E27FC236}">
                    <a16:creationId xmlns:a16="http://schemas.microsoft.com/office/drawing/2014/main" id="{AF020ED9-1688-2C44-61A2-BF4ABF90D2AB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80" name="Google Shape;9588;p73">
                  <a:extLst>
                    <a:ext uri="{FF2B5EF4-FFF2-40B4-BE49-F238E27FC236}">
                      <a16:creationId xmlns:a16="http://schemas.microsoft.com/office/drawing/2014/main" id="{FE3C8DD8-213F-602E-9481-DA84220C0828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1" name="Google Shape;9589;p73">
                  <a:extLst>
                    <a:ext uri="{FF2B5EF4-FFF2-40B4-BE49-F238E27FC236}">
                      <a16:creationId xmlns:a16="http://schemas.microsoft.com/office/drawing/2014/main" id="{652BFB46-1A16-8899-76DF-9E8A5020EE7C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2" name="Google Shape;9590;p73">
                  <a:extLst>
                    <a:ext uri="{FF2B5EF4-FFF2-40B4-BE49-F238E27FC236}">
                      <a16:creationId xmlns:a16="http://schemas.microsoft.com/office/drawing/2014/main" id="{AC0C4BCA-685F-5942-0B2B-8E82AE0C89F3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3" name="Google Shape;9591;p73">
                  <a:extLst>
                    <a:ext uri="{FF2B5EF4-FFF2-40B4-BE49-F238E27FC236}">
                      <a16:creationId xmlns:a16="http://schemas.microsoft.com/office/drawing/2014/main" id="{AC6A38CF-686F-75FC-2F16-98355FCDD4EE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9" name="Google Shape;9592;p73">
                <a:extLst>
                  <a:ext uri="{FF2B5EF4-FFF2-40B4-BE49-F238E27FC236}">
                    <a16:creationId xmlns:a16="http://schemas.microsoft.com/office/drawing/2014/main" id="{D0ED478A-1C0F-197D-1D2F-67A5C50A2934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75" name="Google Shape;9593;p73">
                  <a:extLst>
                    <a:ext uri="{FF2B5EF4-FFF2-40B4-BE49-F238E27FC236}">
                      <a16:creationId xmlns:a16="http://schemas.microsoft.com/office/drawing/2014/main" id="{881193AA-C7AB-2855-8F4B-6D20F4F81E3A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6" name="Google Shape;9594;p73">
                  <a:extLst>
                    <a:ext uri="{FF2B5EF4-FFF2-40B4-BE49-F238E27FC236}">
                      <a16:creationId xmlns:a16="http://schemas.microsoft.com/office/drawing/2014/main" id="{8A2AFF50-A963-985C-3385-DBB1A762D955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7" name="Google Shape;9595;p73">
                  <a:extLst>
                    <a:ext uri="{FF2B5EF4-FFF2-40B4-BE49-F238E27FC236}">
                      <a16:creationId xmlns:a16="http://schemas.microsoft.com/office/drawing/2014/main" id="{13220B9B-77A1-227C-F0B0-9E940455AFF1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8" name="Google Shape;9596;p73">
                  <a:extLst>
                    <a:ext uri="{FF2B5EF4-FFF2-40B4-BE49-F238E27FC236}">
                      <a16:creationId xmlns:a16="http://schemas.microsoft.com/office/drawing/2014/main" id="{1D24EC85-1CB5-0B71-D343-B01443D2D1C6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9" name="Google Shape;9597;p73">
                  <a:extLst>
                    <a:ext uri="{FF2B5EF4-FFF2-40B4-BE49-F238E27FC236}">
                      <a16:creationId xmlns:a16="http://schemas.microsoft.com/office/drawing/2014/main" id="{641BF91E-ECA6-A907-BA9A-8F602B29307E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0" name="Google Shape;9598;p73">
                <a:extLst>
                  <a:ext uri="{FF2B5EF4-FFF2-40B4-BE49-F238E27FC236}">
                    <a16:creationId xmlns:a16="http://schemas.microsoft.com/office/drawing/2014/main" id="{3C165439-1D0A-858F-7447-8D5512673889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68" name="Google Shape;9599;p73">
                  <a:extLst>
                    <a:ext uri="{FF2B5EF4-FFF2-40B4-BE49-F238E27FC236}">
                      <a16:creationId xmlns:a16="http://schemas.microsoft.com/office/drawing/2014/main" id="{38178777-D65C-91E7-4250-2C13DFE65F90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" name="Google Shape;9600;p73">
                  <a:extLst>
                    <a:ext uri="{FF2B5EF4-FFF2-40B4-BE49-F238E27FC236}">
                      <a16:creationId xmlns:a16="http://schemas.microsoft.com/office/drawing/2014/main" id="{F6D93A64-57F0-FCCD-790D-93D71D2B3403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" name="Google Shape;9601;p73">
                  <a:extLst>
                    <a:ext uri="{FF2B5EF4-FFF2-40B4-BE49-F238E27FC236}">
                      <a16:creationId xmlns:a16="http://schemas.microsoft.com/office/drawing/2014/main" id="{F2DA78AA-0730-C46C-76D0-58A10CE4BCEF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" name="Google Shape;9602;p73">
                  <a:extLst>
                    <a:ext uri="{FF2B5EF4-FFF2-40B4-BE49-F238E27FC236}">
                      <a16:creationId xmlns:a16="http://schemas.microsoft.com/office/drawing/2014/main" id="{B275F7E3-B281-0669-AD86-453A9F473CFB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2" name="Google Shape;9603;p73">
                  <a:extLst>
                    <a:ext uri="{FF2B5EF4-FFF2-40B4-BE49-F238E27FC236}">
                      <a16:creationId xmlns:a16="http://schemas.microsoft.com/office/drawing/2014/main" id="{A940AF08-7375-A810-7875-E6D113B0E600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3" name="Google Shape;9604;p73">
                  <a:extLst>
                    <a:ext uri="{FF2B5EF4-FFF2-40B4-BE49-F238E27FC236}">
                      <a16:creationId xmlns:a16="http://schemas.microsoft.com/office/drawing/2014/main" id="{27243AB6-20A3-05A9-E1F1-67C6E62A8940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4" name="Google Shape;9605;p73">
                  <a:extLst>
                    <a:ext uri="{FF2B5EF4-FFF2-40B4-BE49-F238E27FC236}">
                      <a16:creationId xmlns:a16="http://schemas.microsoft.com/office/drawing/2014/main" id="{4296942F-4619-0974-7ADC-908D600FC99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1" name="Google Shape;9606;p73">
                <a:extLst>
                  <a:ext uri="{FF2B5EF4-FFF2-40B4-BE49-F238E27FC236}">
                    <a16:creationId xmlns:a16="http://schemas.microsoft.com/office/drawing/2014/main" id="{3B709105-A1D3-98A1-E7E4-775F45EC0806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62" name="Google Shape;9607;p73">
                  <a:extLst>
                    <a:ext uri="{FF2B5EF4-FFF2-40B4-BE49-F238E27FC236}">
                      <a16:creationId xmlns:a16="http://schemas.microsoft.com/office/drawing/2014/main" id="{520581B1-EE87-F7C0-20BC-4626DBD8A36C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" name="Google Shape;9608;p73">
                  <a:extLst>
                    <a:ext uri="{FF2B5EF4-FFF2-40B4-BE49-F238E27FC236}">
                      <a16:creationId xmlns:a16="http://schemas.microsoft.com/office/drawing/2014/main" id="{11FEC52C-099C-B8CF-F123-6DDF1DD9B686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" name="Google Shape;9609;p73">
                  <a:extLst>
                    <a:ext uri="{FF2B5EF4-FFF2-40B4-BE49-F238E27FC236}">
                      <a16:creationId xmlns:a16="http://schemas.microsoft.com/office/drawing/2014/main" id="{57FBCE07-E2DB-6A74-7768-BAAB7CC01725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" name="Google Shape;9610;p73">
                  <a:extLst>
                    <a:ext uri="{FF2B5EF4-FFF2-40B4-BE49-F238E27FC236}">
                      <a16:creationId xmlns:a16="http://schemas.microsoft.com/office/drawing/2014/main" id="{1FEC58A3-8D29-0458-209E-F60A9A36BF75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6" name="Google Shape;9611;p73">
                  <a:extLst>
                    <a:ext uri="{FF2B5EF4-FFF2-40B4-BE49-F238E27FC236}">
                      <a16:creationId xmlns:a16="http://schemas.microsoft.com/office/drawing/2014/main" id="{2F4A54FF-9C0C-9FDA-5BE6-F5F85B56027B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" name="Google Shape;9612;p73">
                  <a:extLst>
                    <a:ext uri="{FF2B5EF4-FFF2-40B4-BE49-F238E27FC236}">
                      <a16:creationId xmlns:a16="http://schemas.microsoft.com/office/drawing/2014/main" id="{13A91C19-7323-BC39-4540-350B98C28176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  <p:sp>
        <p:nvSpPr>
          <p:cNvPr id="478" name="TextBox 477">
            <a:extLst>
              <a:ext uri="{FF2B5EF4-FFF2-40B4-BE49-F238E27FC236}">
                <a16:creationId xmlns:a16="http://schemas.microsoft.com/office/drawing/2014/main" id="{089C6519-8EE1-4125-1DE2-D98A0607DCB7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270204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arry sky over a mountain&#10;&#10;Description automatically generated">
            <a:extLst>
              <a:ext uri="{FF2B5EF4-FFF2-40B4-BE49-F238E27FC236}">
                <a16:creationId xmlns:a16="http://schemas.microsoft.com/office/drawing/2014/main" id="{B61DE48A-515A-A99C-7756-EEBBC186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BB753-6BEA-2642-E4FB-968D295988E3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AB9AF-05A2-017E-FE99-EDA59FF3F63C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bg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056F3B-A363-69F9-949F-492466358336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661" name="Google Shape;12426;p89">
                <a:extLst>
                  <a:ext uri="{FF2B5EF4-FFF2-40B4-BE49-F238E27FC236}">
                    <a16:creationId xmlns:a16="http://schemas.microsoft.com/office/drawing/2014/main" id="{DBE2F3D0-6A98-177C-A43A-470FB921027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62" name="Google Shape;12431;p89">
                <a:extLst>
                  <a:ext uri="{FF2B5EF4-FFF2-40B4-BE49-F238E27FC236}">
                    <a16:creationId xmlns:a16="http://schemas.microsoft.com/office/drawing/2014/main" id="{58C849E3-4D81-EE53-E76E-27394FC4B529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717" name="Google Shape;12432;p89">
                  <a:extLst>
                    <a:ext uri="{FF2B5EF4-FFF2-40B4-BE49-F238E27FC236}">
                      <a16:creationId xmlns:a16="http://schemas.microsoft.com/office/drawing/2014/main" id="{CAD65248-51A2-088A-7F53-1B243038124A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8" name="Google Shape;12433;p89">
                  <a:extLst>
                    <a:ext uri="{FF2B5EF4-FFF2-40B4-BE49-F238E27FC236}">
                      <a16:creationId xmlns:a16="http://schemas.microsoft.com/office/drawing/2014/main" id="{75CE16F3-E748-961A-77D2-4757B8E8EE6D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3" name="Google Shape;12444;p89">
                <a:extLst>
                  <a:ext uri="{FF2B5EF4-FFF2-40B4-BE49-F238E27FC236}">
                    <a16:creationId xmlns:a16="http://schemas.microsoft.com/office/drawing/2014/main" id="{DB4EED98-2F9E-4AA0-6103-701FAD4E840C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709" name="Google Shape;12445;p89">
                  <a:extLst>
                    <a:ext uri="{FF2B5EF4-FFF2-40B4-BE49-F238E27FC236}">
                      <a16:creationId xmlns:a16="http://schemas.microsoft.com/office/drawing/2014/main" id="{95F24046-0C6D-FDB8-84FE-C338F4AC6924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0" name="Google Shape;12446;p89">
                  <a:extLst>
                    <a:ext uri="{FF2B5EF4-FFF2-40B4-BE49-F238E27FC236}">
                      <a16:creationId xmlns:a16="http://schemas.microsoft.com/office/drawing/2014/main" id="{5F9EA150-C59D-ED11-FC45-984E11D4AE9B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1" name="Google Shape;12447;p89">
                  <a:extLst>
                    <a:ext uri="{FF2B5EF4-FFF2-40B4-BE49-F238E27FC236}">
                      <a16:creationId xmlns:a16="http://schemas.microsoft.com/office/drawing/2014/main" id="{B13682ED-1705-520E-E8EE-20BCF77F0BB1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2" name="Google Shape;12448;p89">
                  <a:extLst>
                    <a:ext uri="{FF2B5EF4-FFF2-40B4-BE49-F238E27FC236}">
                      <a16:creationId xmlns:a16="http://schemas.microsoft.com/office/drawing/2014/main" id="{A72FDC11-E418-6CFF-700F-CAA5E931694F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3" name="Google Shape;12449;p89">
                  <a:extLst>
                    <a:ext uri="{FF2B5EF4-FFF2-40B4-BE49-F238E27FC236}">
                      <a16:creationId xmlns:a16="http://schemas.microsoft.com/office/drawing/2014/main" id="{F10B42C8-72EA-1403-AB17-55C1244654B6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4" name="Google Shape;12450;p89">
                  <a:extLst>
                    <a:ext uri="{FF2B5EF4-FFF2-40B4-BE49-F238E27FC236}">
                      <a16:creationId xmlns:a16="http://schemas.microsoft.com/office/drawing/2014/main" id="{56620D5F-24F0-B6C1-E830-642E82A90315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5" name="Google Shape;12451;p89">
                  <a:extLst>
                    <a:ext uri="{FF2B5EF4-FFF2-40B4-BE49-F238E27FC236}">
                      <a16:creationId xmlns:a16="http://schemas.microsoft.com/office/drawing/2014/main" id="{583B5964-2D76-2C62-EEF3-DF9433239906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6" name="Google Shape;12452;p89">
                  <a:extLst>
                    <a:ext uri="{FF2B5EF4-FFF2-40B4-BE49-F238E27FC236}">
                      <a16:creationId xmlns:a16="http://schemas.microsoft.com/office/drawing/2014/main" id="{A6CB0BC0-AD6D-0AD6-3276-436E77753C12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4" name="Google Shape;12456;p89">
                <a:extLst>
                  <a:ext uri="{FF2B5EF4-FFF2-40B4-BE49-F238E27FC236}">
                    <a16:creationId xmlns:a16="http://schemas.microsoft.com/office/drawing/2014/main" id="{8E4C7EE9-CC69-A10A-FAAF-99C8C352BC69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705" name="Google Shape;12457;p89">
                  <a:extLst>
                    <a:ext uri="{FF2B5EF4-FFF2-40B4-BE49-F238E27FC236}">
                      <a16:creationId xmlns:a16="http://schemas.microsoft.com/office/drawing/2014/main" id="{5791DCA9-0C0A-6521-02FE-017F05DD7AC8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6" name="Google Shape;12458;p89">
                  <a:extLst>
                    <a:ext uri="{FF2B5EF4-FFF2-40B4-BE49-F238E27FC236}">
                      <a16:creationId xmlns:a16="http://schemas.microsoft.com/office/drawing/2014/main" id="{848D020E-703A-8EF4-5C56-FFCF691D2E9B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7" name="Google Shape;12459;p89">
                  <a:extLst>
                    <a:ext uri="{FF2B5EF4-FFF2-40B4-BE49-F238E27FC236}">
                      <a16:creationId xmlns:a16="http://schemas.microsoft.com/office/drawing/2014/main" id="{7AD6D5EB-D67D-2880-EFDE-070C728BECD3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8" name="Google Shape;12460;p89">
                  <a:extLst>
                    <a:ext uri="{FF2B5EF4-FFF2-40B4-BE49-F238E27FC236}">
                      <a16:creationId xmlns:a16="http://schemas.microsoft.com/office/drawing/2014/main" id="{A0630C45-8BFF-7A92-27F0-53898BF2794A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5" name="Google Shape;12467;p89">
                <a:extLst>
                  <a:ext uri="{FF2B5EF4-FFF2-40B4-BE49-F238E27FC236}">
                    <a16:creationId xmlns:a16="http://schemas.microsoft.com/office/drawing/2014/main" id="{AE24F7A9-EC91-60DC-B0DF-B053158F4B42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700" name="Google Shape;12468;p89">
                  <a:extLst>
                    <a:ext uri="{FF2B5EF4-FFF2-40B4-BE49-F238E27FC236}">
                      <a16:creationId xmlns:a16="http://schemas.microsoft.com/office/drawing/2014/main" id="{0717D9B6-20C3-3643-9570-FB14B2F7EED0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1" name="Google Shape;12469;p89">
                  <a:extLst>
                    <a:ext uri="{FF2B5EF4-FFF2-40B4-BE49-F238E27FC236}">
                      <a16:creationId xmlns:a16="http://schemas.microsoft.com/office/drawing/2014/main" id="{6897B984-3837-E6D8-991E-6F0C50E24091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2" name="Google Shape;12470;p89">
                  <a:extLst>
                    <a:ext uri="{FF2B5EF4-FFF2-40B4-BE49-F238E27FC236}">
                      <a16:creationId xmlns:a16="http://schemas.microsoft.com/office/drawing/2014/main" id="{F953BAA1-8531-5B5E-CD99-29A779A062C2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3" name="Google Shape;12471;p89">
                  <a:extLst>
                    <a:ext uri="{FF2B5EF4-FFF2-40B4-BE49-F238E27FC236}">
                      <a16:creationId xmlns:a16="http://schemas.microsoft.com/office/drawing/2014/main" id="{E4A00ABB-09DD-C074-6821-8D80413440BA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4" name="Google Shape;12472;p89">
                  <a:extLst>
                    <a:ext uri="{FF2B5EF4-FFF2-40B4-BE49-F238E27FC236}">
                      <a16:creationId xmlns:a16="http://schemas.microsoft.com/office/drawing/2014/main" id="{857EDF0E-C8B8-517A-9C0F-BFF32EA3A393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6" name="Google Shape;12485;p89">
                <a:extLst>
                  <a:ext uri="{FF2B5EF4-FFF2-40B4-BE49-F238E27FC236}">
                    <a16:creationId xmlns:a16="http://schemas.microsoft.com/office/drawing/2014/main" id="{059C8C57-0436-B693-778B-E6D13918DC1F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697" name="Google Shape;12486;p89">
                  <a:extLst>
                    <a:ext uri="{FF2B5EF4-FFF2-40B4-BE49-F238E27FC236}">
                      <a16:creationId xmlns:a16="http://schemas.microsoft.com/office/drawing/2014/main" id="{1AC1E0E8-AD62-764D-6C9F-AB4F018445A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8" name="Google Shape;12487;p89">
                  <a:extLst>
                    <a:ext uri="{FF2B5EF4-FFF2-40B4-BE49-F238E27FC236}">
                      <a16:creationId xmlns:a16="http://schemas.microsoft.com/office/drawing/2014/main" id="{3A45B4BD-BC52-7459-E1D1-58BCDAAEE745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9" name="Google Shape;12488;p89">
                  <a:extLst>
                    <a:ext uri="{FF2B5EF4-FFF2-40B4-BE49-F238E27FC236}">
                      <a16:creationId xmlns:a16="http://schemas.microsoft.com/office/drawing/2014/main" id="{C88B8B45-8163-B7FA-B4BF-5E34DFD99D9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7" name="Google Shape;12498;p89">
                <a:extLst>
                  <a:ext uri="{FF2B5EF4-FFF2-40B4-BE49-F238E27FC236}">
                    <a16:creationId xmlns:a16="http://schemas.microsoft.com/office/drawing/2014/main" id="{197CB4DB-77ED-1492-61D8-5D922C9835BA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688" name="Google Shape;12499;p89">
                  <a:extLst>
                    <a:ext uri="{FF2B5EF4-FFF2-40B4-BE49-F238E27FC236}">
                      <a16:creationId xmlns:a16="http://schemas.microsoft.com/office/drawing/2014/main" id="{D1947A02-94AE-8B71-79FC-04C79F7A3734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9" name="Google Shape;12500;p89">
                  <a:extLst>
                    <a:ext uri="{FF2B5EF4-FFF2-40B4-BE49-F238E27FC236}">
                      <a16:creationId xmlns:a16="http://schemas.microsoft.com/office/drawing/2014/main" id="{E9F045C6-1936-C872-5A34-44F2DF09ECD7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0" name="Google Shape;12501;p89">
                  <a:extLst>
                    <a:ext uri="{FF2B5EF4-FFF2-40B4-BE49-F238E27FC236}">
                      <a16:creationId xmlns:a16="http://schemas.microsoft.com/office/drawing/2014/main" id="{5F6FECB0-C8AD-1C6D-3695-57A6FB0843C3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1" name="Google Shape;12502;p89">
                  <a:extLst>
                    <a:ext uri="{FF2B5EF4-FFF2-40B4-BE49-F238E27FC236}">
                      <a16:creationId xmlns:a16="http://schemas.microsoft.com/office/drawing/2014/main" id="{E6551EB5-00A7-2D18-4BD8-DC6CAE82F1EC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2" name="Google Shape;12503;p89">
                  <a:extLst>
                    <a:ext uri="{FF2B5EF4-FFF2-40B4-BE49-F238E27FC236}">
                      <a16:creationId xmlns:a16="http://schemas.microsoft.com/office/drawing/2014/main" id="{6AD77656-69F2-105D-6842-1EAFC92F4E69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3" name="Google Shape;12504;p89">
                  <a:extLst>
                    <a:ext uri="{FF2B5EF4-FFF2-40B4-BE49-F238E27FC236}">
                      <a16:creationId xmlns:a16="http://schemas.microsoft.com/office/drawing/2014/main" id="{903D63C9-F13E-A0A1-6E7C-309BD3E35CED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4" name="Google Shape;12505;p89">
                  <a:extLst>
                    <a:ext uri="{FF2B5EF4-FFF2-40B4-BE49-F238E27FC236}">
                      <a16:creationId xmlns:a16="http://schemas.microsoft.com/office/drawing/2014/main" id="{0C1DC094-6177-4728-3273-57F500057805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5" name="Google Shape;12506;p89">
                  <a:extLst>
                    <a:ext uri="{FF2B5EF4-FFF2-40B4-BE49-F238E27FC236}">
                      <a16:creationId xmlns:a16="http://schemas.microsoft.com/office/drawing/2014/main" id="{047C295D-6EB7-1675-01C5-FC4C78B16DE5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6" name="Google Shape;12507;p89">
                  <a:extLst>
                    <a:ext uri="{FF2B5EF4-FFF2-40B4-BE49-F238E27FC236}">
                      <a16:creationId xmlns:a16="http://schemas.microsoft.com/office/drawing/2014/main" id="{257A6C11-6F5F-D1D2-4CAA-285E214D6F98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8" name="Google Shape;12515;p89">
                <a:extLst>
                  <a:ext uri="{FF2B5EF4-FFF2-40B4-BE49-F238E27FC236}">
                    <a16:creationId xmlns:a16="http://schemas.microsoft.com/office/drawing/2014/main" id="{BF001176-9746-948C-151B-5829820EBDF2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685" name="Google Shape;12516;p89">
                  <a:extLst>
                    <a:ext uri="{FF2B5EF4-FFF2-40B4-BE49-F238E27FC236}">
                      <a16:creationId xmlns:a16="http://schemas.microsoft.com/office/drawing/2014/main" id="{7878D211-0CAB-61CB-D737-1E718FECBC36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6" name="Google Shape;12517;p89">
                  <a:extLst>
                    <a:ext uri="{FF2B5EF4-FFF2-40B4-BE49-F238E27FC236}">
                      <a16:creationId xmlns:a16="http://schemas.microsoft.com/office/drawing/2014/main" id="{EC642BA9-CB78-B524-1C48-CB9A16A4884E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7" name="Google Shape;12518;p89">
                  <a:extLst>
                    <a:ext uri="{FF2B5EF4-FFF2-40B4-BE49-F238E27FC236}">
                      <a16:creationId xmlns:a16="http://schemas.microsoft.com/office/drawing/2014/main" id="{826B202D-DDCF-8376-31C2-742823AB9DE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69" name="Google Shape;12528;p89">
                <a:extLst>
                  <a:ext uri="{FF2B5EF4-FFF2-40B4-BE49-F238E27FC236}">
                    <a16:creationId xmlns:a16="http://schemas.microsoft.com/office/drawing/2014/main" id="{CF81E423-CE58-E467-80FC-BA75018D2175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70" name="Google Shape;12540;p89">
                <a:extLst>
                  <a:ext uri="{FF2B5EF4-FFF2-40B4-BE49-F238E27FC236}">
                    <a16:creationId xmlns:a16="http://schemas.microsoft.com/office/drawing/2014/main" id="{4CE41E2D-9113-2890-F491-594D89D3A773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683" name="Google Shape;12541;p89">
                  <a:extLst>
                    <a:ext uri="{FF2B5EF4-FFF2-40B4-BE49-F238E27FC236}">
                      <a16:creationId xmlns:a16="http://schemas.microsoft.com/office/drawing/2014/main" id="{583CCE25-B4A4-2A69-C10C-4E1F97856725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4" name="Google Shape;12542;p89">
                  <a:extLst>
                    <a:ext uri="{FF2B5EF4-FFF2-40B4-BE49-F238E27FC236}">
                      <a16:creationId xmlns:a16="http://schemas.microsoft.com/office/drawing/2014/main" id="{B1A78593-ABE2-9425-FECD-FFC9D98F1A54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71" name="Google Shape;12549;p89">
                <a:extLst>
                  <a:ext uri="{FF2B5EF4-FFF2-40B4-BE49-F238E27FC236}">
                    <a16:creationId xmlns:a16="http://schemas.microsoft.com/office/drawing/2014/main" id="{B2F0D5F6-35D0-86D1-97BB-AD79D40815EB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681" name="Google Shape;12550;p89">
                  <a:extLst>
                    <a:ext uri="{FF2B5EF4-FFF2-40B4-BE49-F238E27FC236}">
                      <a16:creationId xmlns:a16="http://schemas.microsoft.com/office/drawing/2014/main" id="{3D6E918A-6A5C-7B07-AFB3-346CD41687C7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2" name="Google Shape;12551;p89">
                  <a:extLst>
                    <a:ext uri="{FF2B5EF4-FFF2-40B4-BE49-F238E27FC236}">
                      <a16:creationId xmlns:a16="http://schemas.microsoft.com/office/drawing/2014/main" id="{8773D229-477D-F413-F01E-87138F02A21A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72" name="Google Shape;12554;p89">
                <a:extLst>
                  <a:ext uri="{FF2B5EF4-FFF2-40B4-BE49-F238E27FC236}">
                    <a16:creationId xmlns:a16="http://schemas.microsoft.com/office/drawing/2014/main" id="{E11938D3-0821-211E-0DD5-8BFE0622E4B9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679" name="Google Shape;12555;p89">
                  <a:extLst>
                    <a:ext uri="{FF2B5EF4-FFF2-40B4-BE49-F238E27FC236}">
                      <a16:creationId xmlns:a16="http://schemas.microsoft.com/office/drawing/2014/main" id="{4666FAE7-20B0-C7A5-9868-5D81A66E179F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0" name="Google Shape;12556;p89">
                  <a:extLst>
                    <a:ext uri="{FF2B5EF4-FFF2-40B4-BE49-F238E27FC236}">
                      <a16:creationId xmlns:a16="http://schemas.microsoft.com/office/drawing/2014/main" id="{85BA7C77-CC5E-45F8-3282-957220748DEB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73" name="Google Shape;12566;p89">
                <a:extLst>
                  <a:ext uri="{FF2B5EF4-FFF2-40B4-BE49-F238E27FC236}">
                    <a16:creationId xmlns:a16="http://schemas.microsoft.com/office/drawing/2014/main" id="{4DBEB6D9-7549-8699-6F78-14A0FE2D0E72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74" name="Google Shape;12580;p89">
                <a:extLst>
                  <a:ext uri="{FF2B5EF4-FFF2-40B4-BE49-F238E27FC236}">
                    <a16:creationId xmlns:a16="http://schemas.microsoft.com/office/drawing/2014/main" id="{F3134EB5-C1D3-7ADD-1B50-7CB8691EB2A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675" name="Google Shape;12581;p89">
                  <a:extLst>
                    <a:ext uri="{FF2B5EF4-FFF2-40B4-BE49-F238E27FC236}">
                      <a16:creationId xmlns:a16="http://schemas.microsoft.com/office/drawing/2014/main" id="{109AE67F-0D70-05F9-AF79-E63FDB67AF11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6" name="Google Shape;12582;p89">
                  <a:extLst>
                    <a:ext uri="{FF2B5EF4-FFF2-40B4-BE49-F238E27FC236}">
                      <a16:creationId xmlns:a16="http://schemas.microsoft.com/office/drawing/2014/main" id="{C94B5742-7B8B-12B3-3148-D7B98B5B060B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7" name="Google Shape;12583;p89">
                  <a:extLst>
                    <a:ext uri="{FF2B5EF4-FFF2-40B4-BE49-F238E27FC236}">
                      <a16:creationId xmlns:a16="http://schemas.microsoft.com/office/drawing/2014/main" id="{5F5A0557-D8B9-04AC-9233-E3C4CC8CA879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8" name="Google Shape;12584;p89">
                  <a:extLst>
                    <a:ext uri="{FF2B5EF4-FFF2-40B4-BE49-F238E27FC236}">
                      <a16:creationId xmlns:a16="http://schemas.microsoft.com/office/drawing/2014/main" id="{532E6635-11E0-5ABB-E46E-D08B631ABE82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CF4B9E-FA2A-73A2-48BF-BCF524A3D292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619" name="Google Shape;12422;p89">
                <a:extLst>
                  <a:ext uri="{FF2B5EF4-FFF2-40B4-BE49-F238E27FC236}">
                    <a16:creationId xmlns:a16="http://schemas.microsoft.com/office/drawing/2014/main" id="{47EFB4BB-1F41-BA1E-B77C-A6354B4A03F4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0" name="Google Shape;12427;p89">
                <a:extLst>
                  <a:ext uri="{FF2B5EF4-FFF2-40B4-BE49-F238E27FC236}">
                    <a16:creationId xmlns:a16="http://schemas.microsoft.com/office/drawing/2014/main" id="{170ED8D1-156D-3F9C-354B-A9813CD2398F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659" name="Google Shape;12428;p89">
                  <a:extLst>
                    <a:ext uri="{FF2B5EF4-FFF2-40B4-BE49-F238E27FC236}">
                      <a16:creationId xmlns:a16="http://schemas.microsoft.com/office/drawing/2014/main" id="{3A8F7EE5-CEA6-A340-DC7D-D904C2103258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60" name="Google Shape;12429;p89">
                  <a:extLst>
                    <a:ext uri="{FF2B5EF4-FFF2-40B4-BE49-F238E27FC236}">
                      <a16:creationId xmlns:a16="http://schemas.microsoft.com/office/drawing/2014/main" id="{CF86A426-3051-0C46-C513-1EE9A33E2460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2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1" name="Google Shape;12434;p89">
                <a:extLst>
                  <a:ext uri="{FF2B5EF4-FFF2-40B4-BE49-F238E27FC236}">
                    <a16:creationId xmlns:a16="http://schemas.microsoft.com/office/drawing/2014/main" id="{148E5D03-EC35-FA53-CD7E-DC3485C12FF2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656" name="Google Shape;12435;p89">
                  <a:extLst>
                    <a:ext uri="{FF2B5EF4-FFF2-40B4-BE49-F238E27FC236}">
                      <a16:creationId xmlns:a16="http://schemas.microsoft.com/office/drawing/2014/main" id="{47D8CEDB-F7BD-9F84-7006-D9225E58D6CB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7" name="Google Shape;12436;p89">
                  <a:extLst>
                    <a:ext uri="{FF2B5EF4-FFF2-40B4-BE49-F238E27FC236}">
                      <a16:creationId xmlns:a16="http://schemas.microsoft.com/office/drawing/2014/main" id="{36867336-7E2C-A891-FCCA-FCDE04E035C8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8" name="Google Shape;12437;p89">
                  <a:extLst>
                    <a:ext uri="{FF2B5EF4-FFF2-40B4-BE49-F238E27FC236}">
                      <a16:creationId xmlns:a16="http://schemas.microsoft.com/office/drawing/2014/main" id="{D744B634-FC19-D399-6C2B-5F864769477B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2" name="Google Shape;12454;p89">
                <a:extLst>
                  <a:ext uri="{FF2B5EF4-FFF2-40B4-BE49-F238E27FC236}">
                    <a16:creationId xmlns:a16="http://schemas.microsoft.com/office/drawing/2014/main" id="{F32CF0BB-9DF6-30DD-7E1A-9554C94D99D4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3" name="Google Shape;12461;p89">
                <a:extLst>
                  <a:ext uri="{FF2B5EF4-FFF2-40B4-BE49-F238E27FC236}">
                    <a16:creationId xmlns:a16="http://schemas.microsoft.com/office/drawing/2014/main" id="{FB6DF737-3DE6-2E73-FD6D-FFA948FFEC85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654" name="Google Shape;12462;p89">
                  <a:extLst>
                    <a:ext uri="{FF2B5EF4-FFF2-40B4-BE49-F238E27FC236}">
                      <a16:creationId xmlns:a16="http://schemas.microsoft.com/office/drawing/2014/main" id="{DB747462-0FC7-6B61-C787-6D646E076BDF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5" name="Google Shape;12463;p89">
                  <a:extLst>
                    <a:ext uri="{FF2B5EF4-FFF2-40B4-BE49-F238E27FC236}">
                      <a16:creationId xmlns:a16="http://schemas.microsoft.com/office/drawing/2014/main" id="{879654A0-FE97-C659-D329-4251657A042F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4" name="Google Shape;12473;p89">
                <a:extLst>
                  <a:ext uri="{FF2B5EF4-FFF2-40B4-BE49-F238E27FC236}">
                    <a16:creationId xmlns:a16="http://schemas.microsoft.com/office/drawing/2014/main" id="{8E7D7A60-F0AF-B3D1-820F-AD74C4F1C66A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651" name="Google Shape;12474;p89">
                  <a:extLst>
                    <a:ext uri="{FF2B5EF4-FFF2-40B4-BE49-F238E27FC236}">
                      <a16:creationId xmlns:a16="http://schemas.microsoft.com/office/drawing/2014/main" id="{F71E6524-6420-23D2-1B8F-41671F91784B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2" name="Google Shape;12475;p89">
                  <a:extLst>
                    <a:ext uri="{FF2B5EF4-FFF2-40B4-BE49-F238E27FC236}">
                      <a16:creationId xmlns:a16="http://schemas.microsoft.com/office/drawing/2014/main" id="{10C27702-FD73-1F2F-5F35-A85FF14F32CE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3" name="Google Shape;12476;p89">
                  <a:extLst>
                    <a:ext uri="{FF2B5EF4-FFF2-40B4-BE49-F238E27FC236}">
                      <a16:creationId xmlns:a16="http://schemas.microsoft.com/office/drawing/2014/main" id="{304C2157-A7F4-0C6C-98C7-C455D8CFAB1C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5" name="Google Shape;12508;p89">
                <a:extLst>
                  <a:ext uri="{FF2B5EF4-FFF2-40B4-BE49-F238E27FC236}">
                    <a16:creationId xmlns:a16="http://schemas.microsoft.com/office/drawing/2014/main" id="{07DAE0D2-E293-D16A-3BBF-C1C37201CBE7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649" name="Google Shape;12509;p89">
                  <a:extLst>
                    <a:ext uri="{FF2B5EF4-FFF2-40B4-BE49-F238E27FC236}">
                      <a16:creationId xmlns:a16="http://schemas.microsoft.com/office/drawing/2014/main" id="{C3F84249-44D0-9730-60B6-48741C82B96D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0" name="Google Shape;12510;p89">
                  <a:extLst>
                    <a:ext uri="{FF2B5EF4-FFF2-40B4-BE49-F238E27FC236}">
                      <a16:creationId xmlns:a16="http://schemas.microsoft.com/office/drawing/2014/main" id="{E7403ED2-FDF3-A506-E79F-9BF7FE559BD5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6" name="Google Shape;12519;p89">
                <a:extLst>
                  <a:ext uri="{FF2B5EF4-FFF2-40B4-BE49-F238E27FC236}">
                    <a16:creationId xmlns:a16="http://schemas.microsoft.com/office/drawing/2014/main" id="{A76D19E3-CB43-E712-E378-7E1A9B0900AD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7" name="Google Shape;12532;p89">
                <a:extLst>
                  <a:ext uri="{FF2B5EF4-FFF2-40B4-BE49-F238E27FC236}">
                    <a16:creationId xmlns:a16="http://schemas.microsoft.com/office/drawing/2014/main" id="{E0B855BA-CF6E-0C59-6776-0BCA89E5B623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647" name="Google Shape;12533;p89">
                  <a:extLst>
                    <a:ext uri="{FF2B5EF4-FFF2-40B4-BE49-F238E27FC236}">
                      <a16:creationId xmlns:a16="http://schemas.microsoft.com/office/drawing/2014/main" id="{C880A45E-03E6-347C-31DB-73BE74356233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8" name="Google Shape;12534;p89">
                  <a:extLst>
                    <a:ext uri="{FF2B5EF4-FFF2-40B4-BE49-F238E27FC236}">
                      <a16:creationId xmlns:a16="http://schemas.microsoft.com/office/drawing/2014/main" id="{A3019774-A5E9-974C-E162-61F60A270123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8" name="Google Shape;12543;p89">
                <a:extLst>
                  <a:ext uri="{FF2B5EF4-FFF2-40B4-BE49-F238E27FC236}">
                    <a16:creationId xmlns:a16="http://schemas.microsoft.com/office/drawing/2014/main" id="{8BD50FA7-6558-FF6A-144B-E1D7750B0331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645" name="Google Shape;12544;p89">
                  <a:extLst>
                    <a:ext uri="{FF2B5EF4-FFF2-40B4-BE49-F238E27FC236}">
                      <a16:creationId xmlns:a16="http://schemas.microsoft.com/office/drawing/2014/main" id="{B78716D3-0ECF-DDE6-1CF1-5957399A5F2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6" name="Google Shape;12545;p89">
                  <a:extLst>
                    <a:ext uri="{FF2B5EF4-FFF2-40B4-BE49-F238E27FC236}">
                      <a16:creationId xmlns:a16="http://schemas.microsoft.com/office/drawing/2014/main" id="{0C1BC7F5-B899-07B0-EADB-8E9552206A02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9" name="Google Shape;12552;p89">
                <a:extLst>
                  <a:ext uri="{FF2B5EF4-FFF2-40B4-BE49-F238E27FC236}">
                    <a16:creationId xmlns:a16="http://schemas.microsoft.com/office/drawing/2014/main" id="{FA2E3929-E8D5-6A8D-B19B-DEE742DB8378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30" name="Google Shape;12561;p89">
                <a:extLst>
                  <a:ext uri="{FF2B5EF4-FFF2-40B4-BE49-F238E27FC236}">
                    <a16:creationId xmlns:a16="http://schemas.microsoft.com/office/drawing/2014/main" id="{4EE9706D-A559-06AF-9282-66DBA0486347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642" name="Google Shape;12562;p89">
                  <a:extLst>
                    <a:ext uri="{FF2B5EF4-FFF2-40B4-BE49-F238E27FC236}">
                      <a16:creationId xmlns:a16="http://schemas.microsoft.com/office/drawing/2014/main" id="{19C8B9E7-AA97-47BB-2D9D-DC60B3746045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3" name="Google Shape;12563;p89">
                  <a:extLst>
                    <a:ext uri="{FF2B5EF4-FFF2-40B4-BE49-F238E27FC236}">
                      <a16:creationId xmlns:a16="http://schemas.microsoft.com/office/drawing/2014/main" id="{E42D93C7-B6C7-F1F2-03CF-3A0DB4602C3E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2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4" name="Google Shape;12564;p89">
                  <a:extLst>
                    <a:ext uri="{FF2B5EF4-FFF2-40B4-BE49-F238E27FC236}">
                      <a16:creationId xmlns:a16="http://schemas.microsoft.com/office/drawing/2014/main" id="{FFB5D115-2937-295E-5DEF-D796E62CF39C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31" name="Google Shape;12567;p89">
                <a:extLst>
                  <a:ext uri="{FF2B5EF4-FFF2-40B4-BE49-F238E27FC236}">
                    <a16:creationId xmlns:a16="http://schemas.microsoft.com/office/drawing/2014/main" id="{327C8DA0-C081-BE6B-B25B-A4F0EFB6B47A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635" name="Google Shape;12568;p89">
                  <a:extLst>
                    <a:ext uri="{FF2B5EF4-FFF2-40B4-BE49-F238E27FC236}">
                      <a16:creationId xmlns:a16="http://schemas.microsoft.com/office/drawing/2014/main" id="{75CD7A4D-A10F-C992-3A8C-0DFAD0E2313A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6" name="Google Shape;12569;p89">
                  <a:extLst>
                    <a:ext uri="{FF2B5EF4-FFF2-40B4-BE49-F238E27FC236}">
                      <a16:creationId xmlns:a16="http://schemas.microsoft.com/office/drawing/2014/main" id="{0B8831C0-A08F-FA50-8AD8-765AFF9E19E6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7" name="Google Shape;12570;p89">
                  <a:extLst>
                    <a:ext uri="{FF2B5EF4-FFF2-40B4-BE49-F238E27FC236}">
                      <a16:creationId xmlns:a16="http://schemas.microsoft.com/office/drawing/2014/main" id="{AAA873DC-E204-2188-43F8-0E17C818843D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8" name="Google Shape;12571;p89">
                  <a:extLst>
                    <a:ext uri="{FF2B5EF4-FFF2-40B4-BE49-F238E27FC236}">
                      <a16:creationId xmlns:a16="http://schemas.microsoft.com/office/drawing/2014/main" id="{ABC954E7-3C76-1CB3-D047-2BD8D68C58BD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9" name="Google Shape;12572;p89">
                  <a:extLst>
                    <a:ext uri="{FF2B5EF4-FFF2-40B4-BE49-F238E27FC236}">
                      <a16:creationId xmlns:a16="http://schemas.microsoft.com/office/drawing/2014/main" id="{781A1794-1BBE-A761-40FF-BB812B750011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0" name="Google Shape;12573;p89">
                  <a:extLst>
                    <a:ext uri="{FF2B5EF4-FFF2-40B4-BE49-F238E27FC236}">
                      <a16:creationId xmlns:a16="http://schemas.microsoft.com/office/drawing/2014/main" id="{8712B539-F598-494C-CB94-0EC062B1C7F1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1" name="Google Shape;12574;p89">
                  <a:extLst>
                    <a:ext uri="{FF2B5EF4-FFF2-40B4-BE49-F238E27FC236}">
                      <a16:creationId xmlns:a16="http://schemas.microsoft.com/office/drawing/2014/main" id="{51486A2A-356F-09A8-AF1B-8F4B3BE30824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32" name="Google Shape;12602;p89">
                <a:extLst>
                  <a:ext uri="{FF2B5EF4-FFF2-40B4-BE49-F238E27FC236}">
                    <a16:creationId xmlns:a16="http://schemas.microsoft.com/office/drawing/2014/main" id="{D15D426F-CA31-2937-8631-C1768EDB4F77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633" name="Google Shape;12603;p89">
                  <a:extLst>
                    <a:ext uri="{FF2B5EF4-FFF2-40B4-BE49-F238E27FC236}">
                      <a16:creationId xmlns:a16="http://schemas.microsoft.com/office/drawing/2014/main" id="{C730FE42-328A-796D-E60C-11DB6B1710DA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4" name="Google Shape;12604;p89">
                  <a:extLst>
                    <a:ext uri="{FF2B5EF4-FFF2-40B4-BE49-F238E27FC236}">
                      <a16:creationId xmlns:a16="http://schemas.microsoft.com/office/drawing/2014/main" id="{73F96B66-D4DC-D74E-9258-CF15387A8E19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484D293-1CB2-2B0D-46B5-594C53778BFE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67" name="Google Shape;12423;p89">
                <a:extLst>
                  <a:ext uri="{FF2B5EF4-FFF2-40B4-BE49-F238E27FC236}">
                    <a16:creationId xmlns:a16="http://schemas.microsoft.com/office/drawing/2014/main" id="{066F9000-5739-2CFA-0B4C-C811D5CA901E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617" name="Google Shape;12424;p89">
                  <a:extLst>
                    <a:ext uri="{FF2B5EF4-FFF2-40B4-BE49-F238E27FC236}">
                      <a16:creationId xmlns:a16="http://schemas.microsoft.com/office/drawing/2014/main" id="{09356791-1C07-AB36-EC0C-50CA294A70CD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8" name="Google Shape;12425;p89">
                  <a:extLst>
                    <a:ext uri="{FF2B5EF4-FFF2-40B4-BE49-F238E27FC236}">
                      <a16:creationId xmlns:a16="http://schemas.microsoft.com/office/drawing/2014/main" id="{BAB6DEBA-7370-9F4B-0C34-9EE9BA261379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8" name="Google Shape;12430;p89">
                <a:extLst>
                  <a:ext uri="{FF2B5EF4-FFF2-40B4-BE49-F238E27FC236}">
                    <a16:creationId xmlns:a16="http://schemas.microsoft.com/office/drawing/2014/main" id="{4118BEAC-2A47-D149-7F09-507AE32CC108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9" name="Google Shape;12438;p89">
                <a:extLst>
                  <a:ext uri="{FF2B5EF4-FFF2-40B4-BE49-F238E27FC236}">
                    <a16:creationId xmlns:a16="http://schemas.microsoft.com/office/drawing/2014/main" id="{F31037BB-A164-8C4C-E274-4EDC76217DB9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612" name="Google Shape;12439;p89">
                  <a:extLst>
                    <a:ext uri="{FF2B5EF4-FFF2-40B4-BE49-F238E27FC236}">
                      <a16:creationId xmlns:a16="http://schemas.microsoft.com/office/drawing/2014/main" id="{E94A0DFF-8264-2E93-3A8F-53E8CBEE67B4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3" name="Google Shape;12440;p89">
                  <a:extLst>
                    <a:ext uri="{FF2B5EF4-FFF2-40B4-BE49-F238E27FC236}">
                      <a16:creationId xmlns:a16="http://schemas.microsoft.com/office/drawing/2014/main" id="{888BEA69-E707-419E-D09E-DC5FEB84E3F3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4" name="Google Shape;12441;p89">
                  <a:extLst>
                    <a:ext uri="{FF2B5EF4-FFF2-40B4-BE49-F238E27FC236}">
                      <a16:creationId xmlns:a16="http://schemas.microsoft.com/office/drawing/2014/main" id="{2A6D25A5-2E9A-F5CC-24D2-A0359301C816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5" name="Google Shape;12442;p89">
                  <a:extLst>
                    <a:ext uri="{FF2B5EF4-FFF2-40B4-BE49-F238E27FC236}">
                      <a16:creationId xmlns:a16="http://schemas.microsoft.com/office/drawing/2014/main" id="{55FFAB46-0B35-5550-BFB7-5E8DD76AB725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6" name="Google Shape;12443;p89">
                  <a:extLst>
                    <a:ext uri="{FF2B5EF4-FFF2-40B4-BE49-F238E27FC236}">
                      <a16:creationId xmlns:a16="http://schemas.microsoft.com/office/drawing/2014/main" id="{9281368F-3E6B-EDFE-4A4D-3652800D2CF9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70" name="Google Shape;12455;p89">
                <a:extLst>
                  <a:ext uri="{FF2B5EF4-FFF2-40B4-BE49-F238E27FC236}">
                    <a16:creationId xmlns:a16="http://schemas.microsoft.com/office/drawing/2014/main" id="{14B0BC0B-7F80-90E3-FF6C-8A3E69CFAC3F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71" name="Google Shape;12464;p89">
                <a:extLst>
                  <a:ext uri="{FF2B5EF4-FFF2-40B4-BE49-F238E27FC236}">
                    <a16:creationId xmlns:a16="http://schemas.microsoft.com/office/drawing/2014/main" id="{D72E1118-575B-79CA-2580-127EF0608C0F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610" name="Google Shape;12465;p89">
                  <a:extLst>
                    <a:ext uri="{FF2B5EF4-FFF2-40B4-BE49-F238E27FC236}">
                      <a16:creationId xmlns:a16="http://schemas.microsoft.com/office/drawing/2014/main" id="{F31F908D-9338-1772-625B-542D70CF7267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1" name="Google Shape;12466;p89">
                  <a:extLst>
                    <a:ext uri="{FF2B5EF4-FFF2-40B4-BE49-F238E27FC236}">
                      <a16:creationId xmlns:a16="http://schemas.microsoft.com/office/drawing/2014/main" id="{F9ECB245-41DD-80CF-0803-5FCC648ED112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2" name="Google Shape;12477;p89">
                <a:extLst>
                  <a:ext uri="{FF2B5EF4-FFF2-40B4-BE49-F238E27FC236}">
                    <a16:creationId xmlns:a16="http://schemas.microsoft.com/office/drawing/2014/main" id="{FF50F2B4-74F1-9CE4-10CC-FC74B48F590D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603" name="Google Shape;12478;p89">
                  <a:extLst>
                    <a:ext uri="{FF2B5EF4-FFF2-40B4-BE49-F238E27FC236}">
                      <a16:creationId xmlns:a16="http://schemas.microsoft.com/office/drawing/2014/main" id="{6CAFFFDD-5B7D-D7B1-EA86-377577DE8EA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4" name="Google Shape;12479;p89">
                  <a:extLst>
                    <a:ext uri="{FF2B5EF4-FFF2-40B4-BE49-F238E27FC236}">
                      <a16:creationId xmlns:a16="http://schemas.microsoft.com/office/drawing/2014/main" id="{C6981A6A-2F6F-72C9-0FFA-4F1180ECCEAA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5" name="Google Shape;12480;p89">
                  <a:extLst>
                    <a:ext uri="{FF2B5EF4-FFF2-40B4-BE49-F238E27FC236}">
                      <a16:creationId xmlns:a16="http://schemas.microsoft.com/office/drawing/2014/main" id="{F3F55A8D-8206-1BA4-757B-ECB9039A4433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6" name="Google Shape;12481;p89">
                  <a:extLst>
                    <a:ext uri="{FF2B5EF4-FFF2-40B4-BE49-F238E27FC236}">
                      <a16:creationId xmlns:a16="http://schemas.microsoft.com/office/drawing/2014/main" id="{D05599B5-E435-FBD6-42B7-EFEDB9D925A0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7" name="Google Shape;12482;p89">
                  <a:extLst>
                    <a:ext uri="{FF2B5EF4-FFF2-40B4-BE49-F238E27FC236}">
                      <a16:creationId xmlns:a16="http://schemas.microsoft.com/office/drawing/2014/main" id="{C3E7529C-A2EE-1D61-9C5C-5B2DE39749E9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8" name="Google Shape;12483;p89">
                  <a:extLst>
                    <a:ext uri="{FF2B5EF4-FFF2-40B4-BE49-F238E27FC236}">
                      <a16:creationId xmlns:a16="http://schemas.microsoft.com/office/drawing/2014/main" id="{37137157-9336-BA70-EF09-ADE8234794A5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9" name="Google Shape;12484;p89">
                  <a:extLst>
                    <a:ext uri="{FF2B5EF4-FFF2-40B4-BE49-F238E27FC236}">
                      <a16:creationId xmlns:a16="http://schemas.microsoft.com/office/drawing/2014/main" id="{1CED325A-E152-CD45-5AF2-25375358D0C4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3" name="Google Shape;12511;p89">
                <a:extLst>
                  <a:ext uri="{FF2B5EF4-FFF2-40B4-BE49-F238E27FC236}">
                    <a16:creationId xmlns:a16="http://schemas.microsoft.com/office/drawing/2014/main" id="{8B978A7A-299D-873F-FF50-95CF73D16E5B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600" name="Google Shape;12512;p89">
                  <a:extLst>
                    <a:ext uri="{FF2B5EF4-FFF2-40B4-BE49-F238E27FC236}">
                      <a16:creationId xmlns:a16="http://schemas.microsoft.com/office/drawing/2014/main" id="{6B86606C-24AA-9E02-46BC-B721926DC031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1" name="Google Shape;12513;p89">
                  <a:extLst>
                    <a:ext uri="{FF2B5EF4-FFF2-40B4-BE49-F238E27FC236}">
                      <a16:creationId xmlns:a16="http://schemas.microsoft.com/office/drawing/2014/main" id="{B4B0A719-2CD8-3C8A-8D49-5BFFFE4159E2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2" name="Google Shape;12514;p89">
                  <a:extLst>
                    <a:ext uri="{FF2B5EF4-FFF2-40B4-BE49-F238E27FC236}">
                      <a16:creationId xmlns:a16="http://schemas.microsoft.com/office/drawing/2014/main" id="{BD78E30C-8F72-02A7-B6B1-EA1B556FBE82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4" name="Google Shape;12520;p89">
                <a:extLst>
                  <a:ext uri="{FF2B5EF4-FFF2-40B4-BE49-F238E27FC236}">
                    <a16:creationId xmlns:a16="http://schemas.microsoft.com/office/drawing/2014/main" id="{3975791F-75EF-BC58-5669-F5E56F323A68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593" name="Google Shape;12521;p89">
                  <a:extLst>
                    <a:ext uri="{FF2B5EF4-FFF2-40B4-BE49-F238E27FC236}">
                      <a16:creationId xmlns:a16="http://schemas.microsoft.com/office/drawing/2014/main" id="{C7D5E36F-82CE-2CD9-6956-0C869FF5125A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4" name="Google Shape;12522;p89">
                  <a:extLst>
                    <a:ext uri="{FF2B5EF4-FFF2-40B4-BE49-F238E27FC236}">
                      <a16:creationId xmlns:a16="http://schemas.microsoft.com/office/drawing/2014/main" id="{74780E9F-169A-4B37-CBB9-12BB195700F3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5" name="Google Shape;12523;p89">
                  <a:extLst>
                    <a:ext uri="{FF2B5EF4-FFF2-40B4-BE49-F238E27FC236}">
                      <a16:creationId xmlns:a16="http://schemas.microsoft.com/office/drawing/2014/main" id="{13E082AD-780D-FB0D-B86C-83A8A240A10F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6" name="Google Shape;12524;p89">
                  <a:extLst>
                    <a:ext uri="{FF2B5EF4-FFF2-40B4-BE49-F238E27FC236}">
                      <a16:creationId xmlns:a16="http://schemas.microsoft.com/office/drawing/2014/main" id="{DEED76D6-F74A-27E9-4AD6-6013956A344E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7" name="Google Shape;12525;p89">
                  <a:extLst>
                    <a:ext uri="{FF2B5EF4-FFF2-40B4-BE49-F238E27FC236}">
                      <a16:creationId xmlns:a16="http://schemas.microsoft.com/office/drawing/2014/main" id="{A8F909CC-507D-67AA-3477-1137B6514F67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8" name="Google Shape;12526;p89">
                  <a:extLst>
                    <a:ext uri="{FF2B5EF4-FFF2-40B4-BE49-F238E27FC236}">
                      <a16:creationId xmlns:a16="http://schemas.microsoft.com/office/drawing/2014/main" id="{6C14C3C7-EB26-5D41-E5E5-E321CE94E25C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9" name="Google Shape;12527;p89">
                  <a:extLst>
                    <a:ext uri="{FF2B5EF4-FFF2-40B4-BE49-F238E27FC236}">
                      <a16:creationId xmlns:a16="http://schemas.microsoft.com/office/drawing/2014/main" id="{62D262D8-CEAC-500C-4AA6-A1FF4E2BCD05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5" name="Google Shape;12535;p89">
                <a:extLst>
                  <a:ext uri="{FF2B5EF4-FFF2-40B4-BE49-F238E27FC236}">
                    <a16:creationId xmlns:a16="http://schemas.microsoft.com/office/drawing/2014/main" id="{A102AF9D-24C6-27E2-C48B-FF68AE096ACB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589" name="Google Shape;12536;p89">
                  <a:extLst>
                    <a:ext uri="{FF2B5EF4-FFF2-40B4-BE49-F238E27FC236}">
                      <a16:creationId xmlns:a16="http://schemas.microsoft.com/office/drawing/2014/main" id="{B2416527-1103-CB85-0C53-FCBD60C329D8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0" name="Google Shape;12537;p89">
                  <a:extLst>
                    <a:ext uri="{FF2B5EF4-FFF2-40B4-BE49-F238E27FC236}">
                      <a16:creationId xmlns:a16="http://schemas.microsoft.com/office/drawing/2014/main" id="{74B26E13-9232-201E-0EB4-F3F26780C84C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1" name="Google Shape;12538;p89">
                  <a:extLst>
                    <a:ext uri="{FF2B5EF4-FFF2-40B4-BE49-F238E27FC236}">
                      <a16:creationId xmlns:a16="http://schemas.microsoft.com/office/drawing/2014/main" id="{B6917A8F-B7EF-2AAD-DD05-4BBFB3EBBD00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2" name="Google Shape;12539;p89">
                  <a:extLst>
                    <a:ext uri="{FF2B5EF4-FFF2-40B4-BE49-F238E27FC236}">
                      <a16:creationId xmlns:a16="http://schemas.microsoft.com/office/drawing/2014/main" id="{FD937F84-65BA-5D21-52F3-564B951AEEE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6" name="Google Shape;12546;p89">
                <a:extLst>
                  <a:ext uri="{FF2B5EF4-FFF2-40B4-BE49-F238E27FC236}">
                    <a16:creationId xmlns:a16="http://schemas.microsoft.com/office/drawing/2014/main" id="{C3D5FA10-4F79-2F4D-65C4-60F4B0B4E8D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587" name="Google Shape;12547;p89">
                  <a:extLst>
                    <a:ext uri="{FF2B5EF4-FFF2-40B4-BE49-F238E27FC236}">
                      <a16:creationId xmlns:a16="http://schemas.microsoft.com/office/drawing/2014/main" id="{AABB266F-559C-8D4A-0961-1F1215778FB3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8" name="Google Shape;12548;p89">
                  <a:extLst>
                    <a:ext uri="{FF2B5EF4-FFF2-40B4-BE49-F238E27FC236}">
                      <a16:creationId xmlns:a16="http://schemas.microsoft.com/office/drawing/2014/main" id="{3AECC96A-48E2-89A5-42BB-0C393106BC40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77" name="Google Shape;12553;p89">
                <a:extLst>
                  <a:ext uri="{FF2B5EF4-FFF2-40B4-BE49-F238E27FC236}">
                    <a16:creationId xmlns:a16="http://schemas.microsoft.com/office/drawing/2014/main" id="{ACBF2D00-8D74-10D4-CB94-83E4EC8BDAD3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578" name="Google Shape;12565;p89">
                <a:extLst>
                  <a:ext uri="{FF2B5EF4-FFF2-40B4-BE49-F238E27FC236}">
                    <a16:creationId xmlns:a16="http://schemas.microsoft.com/office/drawing/2014/main" id="{B21A04E6-35DC-7708-97C3-A0BE738C4CEA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79" name="Google Shape;12575;p89">
                <a:extLst>
                  <a:ext uri="{FF2B5EF4-FFF2-40B4-BE49-F238E27FC236}">
                    <a16:creationId xmlns:a16="http://schemas.microsoft.com/office/drawing/2014/main" id="{7A342801-C6AB-5A4E-8016-CAB049AEAA03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583" name="Google Shape;12576;p89">
                  <a:extLst>
                    <a:ext uri="{FF2B5EF4-FFF2-40B4-BE49-F238E27FC236}">
                      <a16:creationId xmlns:a16="http://schemas.microsoft.com/office/drawing/2014/main" id="{0A74638A-3B29-DC42-FAFD-AC59EB84D927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4" name="Google Shape;12577;p89">
                  <a:extLst>
                    <a:ext uri="{FF2B5EF4-FFF2-40B4-BE49-F238E27FC236}">
                      <a16:creationId xmlns:a16="http://schemas.microsoft.com/office/drawing/2014/main" id="{8E4F28AF-DD54-90F3-DF0D-8ED42503E22C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5" name="Google Shape;12578;p89">
                  <a:extLst>
                    <a:ext uri="{FF2B5EF4-FFF2-40B4-BE49-F238E27FC236}">
                      <a16:creationId xmlns:a16="http://schemas.microsoft.com/office/drawing/2014/main" id="{5785E9FE-1E44-25CB-5171-3C3632ACA515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6" name="Google Shape;12579;p89">
                  <a:extLst>
                    <a:ext uri="{FF2B5EF4-FFF2-40B4-BE49-F238E27FC236}">
                      <a16:creationId xmlns:a16="http://schemas.microsoft.com/office/drawing/2014/main" id="{DF8B8A69-3816-AD82-7641-AF2D138D83FE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80" name="Google Shape;12605;p89">
                <a:extLst>
                  <a:ext uri="{FF2B5EF4-FFF2-40B4-BE49-F238E27FC236}">
                    <a16:creationId xmlns:a16="http://schemas.microsoft.com/office/drawing/2014/main" id="{4BEE38A1-22E5-57E0-C82B-FE84375879E0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581" name="Google Shape;12606;p89">
                  <a:extLst>
                    <a:ext uri="{FF2B5EF4-FFF2-40B4-BE49-F238E27FC236}">
                      <a16:creationId xmlns:a16="http://schemas.microsoft.com/office/drawing/2014/main" id="{72659C00-46BC-5925-BE0A-186FEE0FB5F1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2" name="Google Shape;12607;p89">
                  <a:extLst>
                    <a:ext uri="{FF2B5EF4-FFF2-40B4-BE49-F238E27FC236}">
                      <a16:creationId xmlns:a16="http://schemas.microsoft.com/office/drawing/2014/main" id="{5EF54E88-3655-61D1-7E7B-52B540B1DA27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245E4560-36F7-A29A-8B45-69AA7C8FCC47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533" name="Google Shape;12608;p89">
                <a:extLst>
                  <a:ext uri="{FF2B5EF4-FFF2-40B4-BE49-F238E27FC236}">
                    <a16:creationId xmlns:a16="http://schemas.microsoft.com/office/drawing/2014/main" id="{E0488804-2533-788D-B2F5-B33D96E6E6E3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564" name="Google Shape;12609;p89">
                  <a:extLst>
                    <a:ext uri="{FF2B5EF4-FFF2-40B4-BE49-F238E27FC236}">
                      <a16:creationId xmlns:a16="http://schemas.microsoft.com/office/drawing/2014/main" id="{871C220B-FDCA-A33E-DCDB-E7C530EF3025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5" name="Google Shape;12610;p89">
                  <a:extLst>
                    <a:ext uri="{FF2B5EF4-FFF2-40B4-BE49-F238E27FC236}">
                      <a16:creationId xmlns:a16="http://schemas.microsoft.com/office/drawing/2014/main" id="{864DDCD4-F410-46DE-7B16-B6F9B305A86C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6" name="Google Shape;12611;p89">
                  <a:extLst>
                    <a:ext uri="{FF2B5EF4-FFF2-40B4-BE49-F238E27FC236}">
                      <a16:creationId xmlns:a16="http://schemas.microsoft.com/office/drawing/2014/main" id="{84291C3E-7BEA-2EA4-AC68-FE908C451FD4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4" name="Google Shape;12612;p89">
                <a:extLst>
                  <a:ext uri="{FF2B5EF4-FFF2-40B4-BE49-F238E27FC236}">
                    <a16:creationId xmlns:a16="http://schemas.microsoft.com/office/drawing/2014/main" id="{B5FD3EFF-A473-0CE4-AC0D-77810D1F5A2D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562" name="Google Shape;12613;p89">
                  <a:extLst>
                    <a:ext uri="{FF2B5EF4-FFF2-40B4-BE49-F238E27FC236}">
                      <a16:creationId xmlns:a16="http://schemas.microsoft.com/office/drawing/2014/main" id="{B5CD8C3F-4760-8DF1-98C8-D6972B645F0A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3" name="Google Shape;12614;p89">
                  <a:extLst>
                    <a:ext uri="{FF2B5EF4-FFF2-40B4-BE49-F238E27FC236}">
                      <a16:creationId xmlns:a16="http://schemas.microsoft.com/office/drawing/2014/main" id="{6D55C16E-E5B1-0C18-DED5-5677FC7993EF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5" name="Google Shape;12615;p89">
                <a:extLst>
                  <a:ext uri="{FF2B5EF4-FFF2-40B4-BE49-F238E27FC236}">
                    <a16:creationId xmlns:a16="http://schemas.microsoft.com/office/drawing/2014/main" id="{C7611B2B-F83B-4E77-E403-02973CB427BE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558" name="Google Shape;12616;p89">
                  <a:extLst>
                    <a:ext uri="{FF2B5EF4-FFF2-40B4-BE49-F238E27FC236}">
                      <a16:creationId xmlns:a16="http://schemas.microsoft.com/office/drawing/2014/main" id="{26C1DD47-A3FB-11A8-C8CB-356390AF5E59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9" name="Google Shape;12617;p89">
                  <a:extLst>
                    <a:ext uri="{FF2B5EF4-FFF2-40B4-BE49-F238E27FC236}">
                      <a16:creationId xmlns:a16="http://schemas.microsoft.com/office/drawing/2014/main" id="{E0F3D03A-BA00-54C2-AAB0-AB78E7447B77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0" name="Google Shape;12618;p89">
                  <a:extLst>
                    <a:ext uri="{FF2B5EF4-FFF2-40B4-BE49-F238E27FC236}">
                      <a16:creationId xmlns:a16="http://schemas.microsoft.com/office/drawing/2014/main" id="{8AB87837-6FF7-66ED-2212-B8EB5D8D42D1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1" name="Google Shape;12619;p89">
                  <a:extLst>
                    <a:ext uri="{FF2B5EF4-FFF2-40B4-BE49-F238E27FC236}">
                      <a16:creationId xmlns:a16="http://schemas.microsoft.com/office/drawing/2014/main" id="{AC4D9106-C6AC-E8E7-9FD7-186BAAC4CBF4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6" name="Google Shape;12620;p89">
                <a:extLst>
                  <a:ext uri="{FF2B5EF4-FFF2-40B4-BE49-F238E27FC236}">
                    <a16:creationId xmlns:a16="http://schemas.microsoft.com/office/drawing/2014/main" id="{3E8DC028-4AC3-B3F3-5862-03E97CB53B3E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555" name="Google Shape;12621;p89">
                  <a:extLst>
                    <a:ext uri="{FF2B5EF4-FFF2-40B4-BE49-F238E27FC236}">
                      <a16:creationId xmlns:a16="http://schemas.microsoft.com/office/drawing/2014/main" id="{106B7843-67BB-9B3D-2F63-601E0203988C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6" name="Google Shape;12622;p89">
                  <a:extLst>
                    <a:ext uri="{FF2B5EF4-FFF2-40B4-BE49-F238E27FC236}">
                      <a16:creationId xmlns:a16="http://schemas.microsoft.com/office/drawing/2014/main" id="{2489AB27-6132-955A-3D71-974F904F4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7" name="Google Shape;12623;p89">
                  <a:extLst>
                    <a:ext uri="{FF2B5EF4-FFF2-40B4-BE49-F238E27FC236}">
                      <a16:creationId xmlns:a16="http://schemas.microsoft.com/office/drawing/2014/main" id="{922E30B8-E4E7-6D16-ACAC-C78195E7D6FE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7" name="Google Shape;12624;p89">
                <a:extLst>
                  <a:ext uri="{FF2B5EF4-FFF2-40B4-BE49-F238E27FC236}">
                    <a16:creationId xmlns:a16="http://schemas.microsoft.com/office/drawing/2014/main" id="{B329A7AC-1A65-A7DD-FCB0-EA20ED11FE71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550" name="Google Shape;12625;p89">
                  <a:extLst>
                    <a:ext uri="{FF2B5EF4-FFF2-40B4-BE49-F238E27FC236}">
                      <a16:creationId xmlns:a16="http://schemas.microsoft.com/office/drawing/2014/main" id="{026F4B6E-18DC-D994-9716-8872301812CF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1" name="Google Shape;12626;p89">
                  <a:extLst>
                    <a:ext uri="{FF2B5EF4-FFF2-40B4-BE49-F238E27FC236}">
                      <a16:creationId xmlns:a16="http://schemas.microsoft.com/office/drawing/2014/main" id="{7E980F6F-D4C4-57B0-FE6E-7B7F69CE4D9B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2" name="Google Shape;12627;p89">
                  <a:extLst>
                    <a:ext uri="{FF2B5EF4-FFF2-40B4-BE49-F238E27FC236}">
                      <a16:creationId xmlns:a16="http://schemas.microsoft.com/office/drawing/2014/main" id="{CEDB7F58-6C9B-C58A-8059-2EF0309737FA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3" name="Google Shape;12628;p89">
                  <a:extLst>
                    <a:ext uri="{FF2B5EF4-FFF2-40B4-BE49-F238E27FC236}">
                      <a16:creationId xmlns:a16="http://schemas.microsoft.com/office/drawing/2014/main" id="{DD961975-4D85-F9D2-38F1-2C1BB9EEFE46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4" name="Google Shape;12629;p89">
                  <a:extLst>
                    <a:ext uri="{FF2B5EF4-FFF2-40B4-BE49-F238E27FC236}">
                      <a16:creationId xmlns:a16="http://schemas.microsoft.com/office/drawing/2014/main" id="{D4A3F3E3-AFF6-8BC1-9ABA-DE6E62BCA0F0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8" name="Google Shape;12633;p89">
                <a:extLst>
                  <a:ext uri="{FF2B5EF4-FFF2-40B4-BE49-F238E27FC236}">
                    <a16:creationId xmlns:a16="http://schemas.microsoft.com/office/drawing/2014/main" id="{9A5F7F31-3FF1-5E6C-A1D3-92A369F61EE4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548" name="Google Shape;12634;p89">
                  <a:extLst>
                    <a:ext uri="{FF2B5EF4-FFF2-40B4-BE49-F238E27FC236}">
                      <a16:creationId xmlns:a16="http://schemas.microsoft.com/office/drawing/2014/main" id="{72AAF25C-48D0-1DB8-ECB6-087A5A4E9C05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9" name="Google Shape;12635;p89">
                  <a:extLst>
                    <a:ext uri="{FF2B5EF4-FFF2-40B4-BE49-F238E27FC236}">
                      <a16:creationId xmlns:a16="http://schemas.microsoft.com/office/drawing/2014/main" id="{7661A7A0-9D35-E243-2D13-085FE814548E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9" name="Google Shape;12636;p89">
                <a:extLst>
                  <a:ext uri="{FF2B5EF4-FFF2-40B4-BE49-F238E27FC236}">
                    <a16:creationId xmlns:a16="http://schemas.microsoft.com/office/drawing/2014/main" id="{11E1E071-3FB6-14E6-0954-957D4B8C0754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546" name="Google Shape;12637;p89">
                  <a:extLst>
                    <a:ext uri="{FF2B5EF4-FFF2-40B4-BE49-F238E27FC236}">
                      <a16:creationId xmlns:a16="http://schemas.microsoft.com/office/drawing/2014/main" id="{E0C2EA78-7DE7-4519-091F-7508B651CD08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7" name="Google Shape;12638;p89">
                  <a:extLst>
                    <a:ext uri="{FF2B5EF4-FFF2-40B4-BE49-F238E27FC236}">
                      <a16:creationId xmlns:a16="http://schemas.microsoft.com/office/drawing/2014/main" id="{E91D4B50-1890-0329-7580-1178C1535698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0" name="Google Shape;12639;p89">
                <a:extLst>
                  <a:ext uri="{FF2B5EF4-FFF2-40B4-BE49-F238E27FC236}">
                    <a16:creationId xmlns:a16="http://schemas.microsoft.com/office/drawing/2014/main" id="{864C083C-D2F7-B50B-BD6B-90B6FD56B941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544" name="Google Shape;12640;p89">
                  <a:extLst>
                    <a:ext uri="{FF2B5EF4-FFF2-40B4-BE49-F238E27FC236}">
                      <a16:creationId xmlns:a16="http://schemas.microsoft.com/office/drawing/2014/main" id="{E292B9C2-4912-9EF5-E416-D9EBED6AF5E0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5" name="Google Shape;12641;p89">
                  <a:extLst>
                    <a:ext uri="{FF2B5EF4-FFF2-40B4-BE49-F238E27FC236}">
                      <a16:creationId xmlns:a16="http://schemas.microsoft.com/office/drawing/2014/main" id="{E8A603D0-D93F-2D69-8620-49F23F959840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1" name="Google Shape;12642;p89">
                <a:extLst>
                  <a:ext uri="{FF2B5EF4-FFF2-40B4-BE49-F238E27FC236}">
                    <a16:creationId xmlns:a16="http://schemas.microsoft.com/office/drawing/2014/main" id="{3B5480D8-6990-E0DD-063E-84388D934637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542" name="Google Shape;12643;p89">
                  <a:extLst>
                    <a:ext uri="{FF2B5EF4-FFF2-40B4-BE49-F238E27FC236}">
                      <a16:creationId xmlns:a16="http://schemas.microsoft.com/office/drawing/2014/main" id="{C5CD69FD-5885-1E9D-A17A-DD9407FE95FC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3" name="Google Shape;12644;p89">
                  <a:extLst>
                    <a:ext uri="{FF2B5EF4-FFF2-40B4-BE49-F238E27FC236}">
                      <a16:creationId xmlns:a16="http://schemas.microsoft.com/office/drawing/2014/main" id="{70884DF7-39A4-0F0E-CADF-1852E525A64D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0896231C-2714-A0B4-0F43-FAA0F961703E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482" name="Google Shape;12453;p89">
                <a:extLst>
                  <a:ext uri="{FF2B5EF4-FFF2-40B4-BE49-F238E27FC236}">
                    <a16:creationId xmlns:a16="http://schemas.microsoft.com/office/drawing/2014/main" id="{DAA79C12-4C97-8A36-9C38-20278DBC5193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83" name="Google Shape;12489;p89">
                <a:extLst>
                  <a:ext uri="{FF2B5EF4-FFF2-40B4-BE49-F238E27FC236}">
                    <a16:creationId xmlns:a16="http://schemas.microsoft.com/office/drawing/2014/main" id="{618B47EA-3133-00DD-96CE-7E2ADDC9A355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525" name="Google Shape;12490;p89">
                  <a:extLst>
                    <a:ext uri="{FF2B5EF4-FFF2-40B4-BE49-F238E27FC236}">
                      <a16:creationId xmlns:a16="http://schemas.microsoft.com/office/drawing/2014/main" id="{BBF3710C-E401-8640-98F8-96DF2C1D445F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6" name="Google Shape;12491;p89">
                  <a:extLst>
                    <a:ext uri="{FF2B5EF4-FFF2-40B4-BE49-F238E27FC236}">
                      <a16:creationId xmlns:a16="http://schemas.microsoft.com/office/drawing/2014/main" id="{FC8AF01E-DD60-0D2B-03E8-FE0BE608ADA1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7" name="Google Shape;12492;p89">
                  <a:extLst>
                    <a:ext uri="{FF2B5EF4-FFF2-40B4-BE49-F238E27FC236}">
                      <a16:creationId xmlns:a16="http://schemas.microsoft.com/office/drawing/2014/main" id="{B0773CF6-846A-99CA-02BB-D67513E9273A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8" name="Google Shape;12493;p89">
                  <a:extLst>
                    <a:ext uri="{FF2B5EF4-FFF2-40B4-BE49-F238E27FC236}">
                      <a16:creationId xmlns:a16="http://schemas.microsoft.com/office/drawing/2014/main" id="{DA3F5AA1-4CB3-C2ED-EE07-50988B61E0D9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9" name="Google Shape;12494;p89">
                  <a:extLst>
                    <a:ext uri="{FF2B5EF4-FFF2-40B4-BE49-F238E27FC236}">
                      <a16:creationId xmlns:a16="http://schemas.microsoft.com/office/drawing/2014/main" id="{A57C2D51-EDCE-26F8-E193-E0EDC2796B2E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30" name="Google Shape;12495;p89">
                  <a:extLst>
                    <a:ext uri="{FF2B5EF4-FFF2-40B4-BE49-F238E27FC236}">
                      <a16:creationId xmlns:a16="http://schemas.microsoft.com/office/drawing/2014/main" id="{4602CDAE-8D5E-7DCA-2944-4967F0887710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31" name="Google Shape;12496;p89">
                  <a:extLst>
                    <a:ext uri="{FF2B5EF4-FFF2-40B4-BE49-F238E27FC236}">
                      <a16:creationId xmlns:a16="http://schemas.microsoft.com/office/drawing/2014/main" id="{BC23BDE2-29B6-F9C2-03DF-BE0350A08C46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32" name="Google Shape;12497;p89">
                  <a:extLst>
                    <a:ext uri="{FF2B5EF4-FFF2-40B4-BE49-F238E27FC236}">
                      <a16:creationId xmlns:a16="http://schemas.microsoft.com/office/drawing/2014/main" id="{22E30C58-8153-EAA8-5614-87DD3212BAA9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4" name="Google Shape;12529;p89">
                <a:extLst>
                  <a:ext uri="{FF2B5EF4-FFF2-40B4-BE49-F238E27FC236}">
                    <a16:creationId xmlns:a16="http://schemas.microsoft.com/office/drawing/2014/main" id="{DF4EAA55-CB41-51F0-5850-A9FBD1F4EBA4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523" name="Google Shape;12530;p89">
                  <a:extLst>
                    <a:ext uri="{FF2B5EF4-FFF2-40B4-BE49-F238E27FC236}">
                      <a16:creationId xmlns:a16="http://schemas.microsoft.com/office/drawing/2014/main" id="{AEEA2B5F-22C9-F34A-3004-099264369CDF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4" name="Google Shape;12531;p89">
                  <a:extLst>
                    <a:ext uri="{FF2B5EF4-FFF2-40B4-BE49-F238E27FC236}">
                      <a16:creationId xmlns:a16="http://schemas.microsoft.com/office/drawing/2014/main" id="{B4C03ADD-132D-EBD7-FF43-B0A8ED09FB40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5" name="Google Shape;12557;p89">
                <a:extLst>
                  <a:ext uri="{FF2B5EF4-FFF2-40B4-BE49-F238E27FC236}">
                    <a16:creationId xmlns:a16="http://schemas.microsoft.com/office/drawing/2014/main" id="{17D95B2F-DE57-6866-8A41-36D1AFE3EC1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520" name="Google Shape;12558;p89">
                  <a:extLst>
                    <a:ext uri="{FF2B5EF4-FFF2-40B4-BE49-F238E27FC236}">
                      <a16:creationId xmlns:a16="http://schemas.microsoft.com/office/drawing/2014/main" id="{039D433B-1F19-4BD9-AE47-21798AB7FC57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1" name="Google Shape;12559;p89">
                  <a:extLst>
                    <a:ext uri="{FF2B5EF4-FFF2-40B4-BE49-F238E27FC236}">
                      <a16:creationId xmlns:a16="http://schemas.microsoft.com/office/drawing/2014/main" id="{0EF15049-456F-1788-A67D-8FDE8062D4BE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2" name="Google Shape;12560;p89">
                  <a:extLst>
                    <a:ext uri="{FF2B5EF4-FFF2-40B4-BE49-F238E27FC236}">
                      <a16:creationId xmlns:a16="http://schemas.microsoft.com/office/drawing/2014/main" id="{23D426DB-F3FA-6040-751C-9DD1DEA2F2A7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6" name="Google Shape;12585;p89">
                <a:extLst>
                  <a:ext uri="{FF2B5EF4-FFF2-40B4-BE49-F238E27FC236}">
                    <a16:creationId xmlns:a16="http://schemas.microsoft.com/office/drawing/2014/main" id="{4D8C543F-1F52-3AAC-4A6F-4703DF206143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516" name="Google Shape;12586;p89">
                  <a:extLst>
                    <a:ext uri="{FF2B5EF4-FFF2-40B4-BE49-F238E27FC236}">
                      <a16:creationId xmlns:a16="http://schemas.microsoft.com/office/drawing/2014/main" id="{CF9BE030-0B35-6822-9560-6CC6D95129BB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7" name="Google Shape;12587;p89">
                  <a:extLst>
                    <a:ext uri="{FF2B5EF4-FFF2-40B4-BE49-F238E27FC236}">
                      <a16:creationId xmlns:a16="http://schemas.microsoft.com/office/drawing/2014/main" id="{5508291E-0916-E113-46EB-78F1371F9211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8" name="Google Shape;12588;p89">
                  <a:extLst>
                    <a:ext uri="{FF2B5EF4-FFF2-40B4-BE49-F238E27FC236}">
                      <a16:creationId xmlns:a16="http://schemas.microsoft.com/office/drawing/2014/main" id="{1AB5CFB1-0919-461A-606D-E918DB1C597E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9" name="Google Shape;12589;p89">
                  <a:extLst>
                    <a:ext uri="{FF2B5EF4-FFF2-40B4-BE49-F238E27FC236}">
                      <a16:creationId xmlns:a16="http://schemas.microsoft.com/office/drawing/2014/main" id="{258C6C85-D7ED-F50B-BBC3-74293DAA07B1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87" name="Google Shape;12590;p89">
                <a:extLst>
                  <a:ext uri="{FF2B5EF4-FFF2-40B4-BE49-F238E27FC236}">
                    <a16:creationId xmlns:a16="http://schemas.microsoft.com/office/drawing/2014/main" id="{9A1C8EEF-5F5C-B54A-4B69-696420049FBB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8" name="Google Shape;12592;p89">
                <a:extLst>
                  <a:ext uri="{FF2B5EF4-FFF2-40B4-BE49-F238E27FC236}">
                    <a16:creationId xmlns:a16="http://schemas.microsoft.com/office/drawing/2014/main" id="{5D91C0F6-36E5-A579-5FB5-C5DCC9090AF7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9" name="Google Shape;12593;p89">
                <a:extLst>
                  <a:ext uri="{FF2B5EF4-FFF2-40B4-BE49-F238E27FC236}">
                    <a16:creationId xmlns:a16="http://schemas.microsoft.com/office/drawing/2014/main" id="{CD06C892-0335-4343-6248-EA04230ABC38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0" name="Google Shape;12594;p89">
                <a:extLst>
                  <a:ext uri="{FF2B5EF4-FFF2-40B4-BE49-F238E27FC236}">
                    <a16:creationId xmlns:a16="http://schemas.microsoft.com/office/drawing/2014/main" id="{4D8D061C-1A51-86FC-E4CE-CE11684991E1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1" name="Google Shape;12595;p89">
                <a:extLst>
                  <a:ext uri="{FF2B5EF4-FFF2-40B4-BE49-F238E27FC236}">
                    <a16:creationId xmlns:a16="http://schemas.microsoft.com/office/drawing/2014/main" id="{30058BBE-7F0D-E8DA-45D8-4C887F55F450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2" name="Google Shape;12596;p89">
                <a:extLst>
                  <a:ext uri="{FF2B5EF4-FFF2-40B4-BE49-F238E27FC236}">
                    <a16:creationId xmlns:a16="http://schemas.microsoft.com/office/drawing/2014/main" id="{09842C2F-DDEA-2898-D762-9455CBDF9CD5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3" name="Google Shape;12597;p89">
                <a:extLst>
                  <a:ext uri="{FF2B5EF4-FFF2-40B4-BE49-F238E27FC236}">
                    <a16:creationId xmlns:a16="http://schemas.microsoft.com/office/drawing/2014/main" id="{D7D100F4-CF0C-8B13-845C-FEB3FFED9ACD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4" name="Google Shape;12598;p89">
                <a:extLst>
                  <a:ext uri="{FF2B5EF4-FFF2-40B4-BE49-F238E27FC236}">
                    <a16:creationId xmlns:a16="http://schemas.microsoft.com/office/drawing/2014/main" id="{814F3344-6565-1F35-21BB-F0ACF59A0956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513" name="Google Shape;12599;p89">
                  <a:extLst>
                    <a:ext uri="{FF2B5EF4-FFF2-40B4-BE49-F238E27FC236}">
                      <a16:creationId xmlns:a16="http://schemas.microsoft.com/office/drawing/2014/main" id="{DBCA79D9-C13B-6896-722E-5E048BE8785D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4" name="Google Shape;12600;p89">
                  <a:extLst>
                    <a:ext uri="{FF2B5EF4-FFF2-40B4-BE49-F238E27FC236}">
                      <a16:creationId xmlns:a16="http://schemas.microsoft.com/office/drawing/2014/main" id="{72E22976-7A31-AD19-8E51-2D6876A79B92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5" name="Google Shape;12601;p89">
                  <a:extLst>
                    <a:ext uri="{FF2B5EF4-FFF2-40B4-BE49-F238E27FC236}">
                      <a16:creationId xmlns:a16="http://schemas.microsoft.com/office/drawing/2014/main" id="{F4E93DB9-D105-76EF-7D2B-1F5DE6765AE4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5" name="Google Shape;12630;p89">
                <a:extLst>
                  <a:ext uri="{FF2B5EF4-FFF2-40B4-BE49-F238E27FC236}">
                    <a16:creationId xmlns:a16="http://schemas.microsoft.com/office/drawing/2014/main" id="{27A35AE1-98A4-DB6E-F584-5A506B14F07A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511" name="Google Shape;12631;p89">
                  <a:extLst>
                    <a:ext uri="{FF2B5EF4-FFF2-40B4-BE49-F238E27FC236}">
                      <a16:creationId xmlns:a16="http://schemas.microsoft.com/office/drawing/2014/main" id="{D3E220CF-C5E3-5EBB-2D5C-26B374730E01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2" name="Google Shape;12632;p89">
                  <a:extLst>
                    <a:ext uri="{FF2B5EF4-FFF2-40B4-BE49-F238E27FC236}">
                      <a16:creationId xmlns:a16="http://schemas.microsoft.com/office/drawing/2014/main" id="{35F4DF70-7180-E630-80F8-7A55B14D86D7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6" name="Google Shape;12645;p89">
                <a:extLst>
                  <a:ext uri="{FF2B5EF4-FFF2-40B4-BE49-F238E27FC236}">
                    <a16:creationId xmlns:a16="http://schemas.microsoft.com/office/drawing/2014/main" id="{B6DE2B19-0AB5-890C-6572-E4CDEE6C41EA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7" name="Google Shape;12646;p89">
                <a:extLst>
                  <a:ext uri="{FF2B5EF4-FFF2-40B4-BE49-F238E27FC236}">
                    <a16:creationId xmlns:a16="http://schemas.microsoft.com/office/drawing/2014/main" id="{8011C497-1579-B64D-4164-54FF85210F47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507" name="Google Shape;12647;p89">
                  <a:extLst>
                    <a:ext uri="{FF2B5EF4-FFF2-40B4-BE49-F238E27FC236}">
                      <a16:creationId xmlns:a16="http://schemas.microsoft.com/office/drawing/2014/main" id="{D274C448-9C60-75FC-2208-36E2E5B6C549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8" name="Google Shape;12648;p89">
                  <a:extLst>
                    <a:ext uri="{FF2B5EF4-FFF2-40B4-BE49-F238E27FC236}">
                      <a16:creationId xmlns:a16="http://schemas.microsoft.com/office/drawing/2014/main" id="{A328960F-F219-FCE6-3CF4-93FE641D7586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9" name="Google Shape;12649;p89">
                  <a:extLst>
                    <a:ext uri="{FF2B5EF4-FFF2-40B4-BE49-F238E27FC236}">
                      <a16:creationId xmlns:a16="http://schemas.microsoft.com/office/drawing/2014/main" id="{3341D7BD-C577-5C98-B087-4162F2C81946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0" name="Google Shape;12650;p89">
                  <a:extLst>
                    <a:ext uri="{FF2B5EF4-FFF2-40B4-BE49-F238E27FC236}">
                      <a16:creationId xmlns:a16="http://schemas.microsoft.com/office/drawing/2014/main" id="{440BB210-0941-B73B-C934-55AF260F5BF9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8" name="Google Shape;12651;p89">
                <a:extLst>
                  <a:ext uri="{FF2B5EF4-FFF2-40B4-BE49-F238E27FC236}">
                    <a16:creationId xmlns:a16="http://schemas.microsoft.com/office/drawing/2014/main" id="{1B2E1C4D-A2A3-4A44-00A7-2745B760ED6B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503" name="Google Shape;12652;p89">
                  <a:extLst>
                    <a:ext uri="{FF2B5EF4-FFF2-40B4-BE49-F238E27FC236}">
                      <a16:creationId xmlns:a16="http://schemas.microsoft.com/office/drawing/2014/main" id="{9432D46C-5EB6-C565-4366-617227D9E980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4" name="Google Shape;12653;p89">
                  <a:extLst>
                    <a:ext uri="{FF2B5EF4-FFF2-40B4-BE49-F238E27FC236}">
                      <a16:creationId xmlns:a16="http://schemas.microsoft.com/office/drawing/2014/main" id="{3B31AF47-3657-A66C-296A-7195DD31747F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513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5" name="Google Shape;12654;p89">
                  <a:extLst>
                    <a:ext uri="{FF2B5EF4-FFF2-40B4-BE49-F238E27FC236}">
                      <a16:creationId xmlns:a16="http://schemas.microsoft.com/office/drawing/2014/main" id="{805F0EE3-AF91-3618-6716-C97EB286465B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6" name="Google Shape;12655;p89">
                  <a:extLst>
                    <a:ext uri="{FF2B5EF4-FFF2-40B4-BE49-F238E27FC236}">
                      <a16:creationId xmlns:a16="http://schemas.microsoft.com/office/drawing/2014/main" id="{FF53B2CF-4F94-2784-4EE1-80C0AD0A78A7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9" name="Google Shape;12656;p89">
                <a:extLst>
                  <a:ext uri="{FF2B5EF4-FFF2-40B4-BE49-F238E27FC236}">
                    <a16:creationId xmlns:a16="http://schemas.microsoft.com/office/drawing/2014/main" id="{9588EEA2-E69B-DBFB-DA7A-941AB10325D0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00" name="Google Shape;12657;p89">
                <a:extLst>
                  <a:ext uri="{FF2B5EF4-FFF2-40B4-BE49-F238E27FC236}">
                    <a16:creationId xmlns:a16="http://schemas.microsoft.com/office/drawing/2014/main" id="{8AD953D9-87FC-68FC-0715-99D1E2BA28AD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501" name="Google Shape;12658;p89">
                  <a:extLst>
                    <a:ext uri="{FF2B5EF4-FFF2-40B4-BE49-F238E27FC236}">
                      <a16:creationId xmlns:a16="http://schemas.microsoft.com/office/drawing/2014/main" id="{6BCFE8F5-8816-0F56-3F99-021352E6B2E7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2" name="Google Shape;12659;p89">
                  <a:extLst>
                    <a:ext uri="{FF2B5EF4-FFF2-40B4-BE49-F238E27FC236}">
                      <a16:creationId xmlns:a16="http://schemas.microsoft.com/office/drawing/2014/main" id="{A74C3365-7EEB-B47F-78A8-55190C229E52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74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B546DF"/>
      </a:accent1>
      <a:accent2>
        <a:srgbClr val="8939DE"/>
      </a:accent2>
      <a:accent3>
        <a:srgbClr val="B546DF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Montserrat</vt:lpstr>
      <vt:lpstr>Proxima Nova</vt:lpstr>
      <vt:lpstr>Segoe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Santhiya K</dc:creator>
  <cp:lastModifiedBy>Santhiya K</cp:lastModifiedBy>
  <cp:revision>24</cp:revision>
  <dcterms:created xsi:type="dcterms:W3CDTF">2024-08-30T07:25:26Z</dcterms:created>
  <dcterms:modified xsi:type="dcterms:W3CDTF">2024-09-02T12:43:24Z</dcterms:modified>
</cp:coreProperties>
</file>