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352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04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833199" y="2456855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ro-RO" sz="6036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Testarea Unitară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70654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ro-RO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realizat studentul din SI-211 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</a:t>
            </a:r>
            <a:r>
              <a:rPr lang="ro-RO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Chihai Adrian </a:t>
            </a:r>
          </a:p>
          <a:p>
            <a:pPr marL="0" indent="0">
              <a:lnSpc>
                <a:spcPts val="2799"/>
              </a:lnSpc>
              <a:buNone/>
            </a:pPr>
            <a:r>
              <a:rPr lang="ro-RO" sz="1750" dirty="0">
                <a:solidFill>
                  <a:srgbClr val="F9EEE7"/>
                </a:solidFill>
                <a:latin typeface="Quattrocento" pitchFamily="34" charset="0"/>
              </a:rPr>
              <a:t>A verificat dr. 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c</a:t>
            </a:r>
            <a:r>
              <a:rPr lang="ro-RO" sz="1750">
                <a:solidFill>
                  <a:srgbClr val="F9EEE7"/>
                </a:solidFill>
                <a:latin typeface="Quattrocento" pitchFamily="34" charset="0"/>
              </a:rPr>
              <a:t>onf </a:t>
            </a:r>
            <a:r>
              <a:rPr lang="ro-RO" sz="1750" dirty="0">
                <a:solidFill>
                  <a:srgbClr val="F9EEE7"/>
                </a:solidFill>
                <a:latin typeface="Quattrocento" pitchFamily="34" charset="0"/>
              </a:rPr>
              <a:t>univer.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</a:rPr>
              <a:t> : </a:t>
            </a:r>
            <a:r>
              <a:rPr lang="ro-RO" sz="1750" dirty="0">
                <a:solidFill>
                  <a:srgbClr val="F9EEE7"/>
                </a:solidFill>
                <a:latin typeface="Quattrocento" pitchFamily="34" charset="0"/>
              </a:rPr>
              <a:t>Andrian Prisăcaru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74917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220873"/>
            <a:ext cx="93353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Provocări și soluții în testarea unitară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48389" y="3470672"/>
            <a:ext cx="20768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Complexitatea codului</a:t>
            </a:r>
            <a:endParaRPr lang="en-US" sz="2187" dirty="0"/>
          </a:p>
        </p:txBody>
      </p:sp>
      <p:sp>
        <p:nvSpPr>
          <p:cNvPr id="6" name="Text 4"/>
          <p:cNvSpPr/>
          <p:nvPr/>
        </p:nvSpPr>
        <p:spPr>
          <a:xfrm>
            <a:off x="2348389" y="4387215"/>
            <a:ext cx="2076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Testarea componentelor complexe poate fi provocatoare.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974788" y="3470672"/>
            <a:ext cx="20768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Dependințe externe</a:t>
            </a:r>
            <a:endParaRPr lang="en-US" sz="2187" dirty="0"/>
          </a:p>
        </p:txBody>
      </p:sp>
      <p:sp>
        <p:nvSpPr>
          <p:cNvPr id="8" name="Text 6"/>
          <p:cNvSpPr/>
          <p:nvPr/>
        </p:nvSpPr>
        <p:spPr>
          <a:xfrm>
            <a:off x="4974788" y="4387215"/>
            <a:ext cx="2076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Izolarea dependențelor externe pentru testare este dificilă.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1188" y="3470672"/>
            <a:ext cx="20768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Teste false pozitive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01188" y="4387215"/>
            <a:ext cx="2076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Configurarea incorectă poate duce la rezultate eronate.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227588" y="3470672"/>
            <a:ext cx="20768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Efort suplimentar</a:t>
            </a:r>
            <a:endParaRPr lang="en-US" sz="2187" dirty="0"/>
          </a:p>
        </p:txBody>
      </p:sp>
      <p:sp>
        <p:nvSpPr>
          <p:cNvPr id="12" name="Text 10"/>
          <p:cNvSpPr/>
          <p:nvPr/>
        </p:nvSpPr>
        <p:spPr>
          <a:xfrm>
            <a:off x="10227588" y="4387215"/>
            <a:ext cx="2076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Scrierea și mentenanța testelor necesită timp și resurse.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3762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Testarea unitară în cadrul echipelor Agile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65962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Integrarea strânsă a testării unitare în dezvoltarea Agile, cu accent pe interacțiunea continuă între echipe și testare automată.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6203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Testele unitare ca parte a responsabilităților zilnice ale dezvoltatorilor, în cadrul metodologiilor Scrum și Kanban.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58105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Colaborarea între echipe pentru a îmbunătăți acoperirea testelor și a reduce defectele.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2456855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Ce este testarea unitară?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4706541"/>
            <a:ext cx="747760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Testarea unitară reprezintă o metodă fundamentală în dezvoltarea software-ului, în care se verifică funcționalitatea individuală a componentelor software.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937623"/>
            <a:ext cx="74776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 ce este importantă testarea unitară?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833199" y="3659624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Testarea unitară permite identificarea și corectarea timpurie a erorilor în cadrul aplicației.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4620339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Aceasta îmbunătățește calitatea codului și reduce costurile de dezvoltare pe termen lung.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33199" y="5581055"/>
            <a:ext cx="747760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Testele unitare asigură o mai bună documentație a funcționalităților și facilitează procesul de refactorizare.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301597"/>
            <a:ext cx="634115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Principiile testării unitare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703790" y="3440311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Independența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- Fiecare test verifică o singură unitate de cod, izolată de celelalte componente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703790" y="3884533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Repetabilitate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- Testele trebuie să poată fi rulare cu aceleași rezultate de fiecare dată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703790" y="4328755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Automatizare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- Testele unitare trebuie să fie automate, pentru a putea fi rulate rapid și eficient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703790" y="4772978"/>
            <a:ext cx="9578102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Granularitate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- Testele trebuie să fie focalizate pe funcționalități individuale, nu pe scenarii complexe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703790" y="5572601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17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Rapiditate</a:t>
            </a: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- Testele unitare trebuie să ruleze foarte rapid, pentru a permite feedback prompt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819632"/>
            <a:ext cx="64184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Beneficiile testării unitare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3187541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234A49"/>
          </a:solidFill>
          <a:ln/>
        </p:spPr>
      </p:sp>
      <p:sp>
        <p:nvSpPr>
          <p:cNvPr id="6" name="Text 4"/>
          <p:cNvSpPr/>
          <p:nvPr/>
        </p:nvSpPr>
        <p:spPr>
          <a:xfrm>
            <a:off x="2959298" y="3208258"/>
            <a:ext cx="383333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Îmbunătățirea calității codului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959298" y="3688675"/>
            <a:ext cx="42448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Identificarea și corectarea rapidă a defectelor.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3187541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234A49"/>
          </a:solidFill>
          <a:ln/>
        </p:spPr>
      </p:sp>
      <p:sp>
        <p:nvSpPr>
          <p:cNvPr id="9" name="Text 7"/>
          <p:cNvSpPr/>
          <p:nvPr/>
        </p:nvSpPr>
        <p:spPr>
          <a:xfrm>
            <a:off x="8037195" y="3208258"/>
            <a:ext cx="42448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Reducerea costurilor pe termen lung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8037195" y="4035862"/>
            <a:ext cx="42448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Prevenirea erorilor costisitoare în etape avansate.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5198031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234A49"/>
          </a:solidFill>
          <a:ln/>
        </p:spPr>
      </p:sp>
      <p:sp>
        <p:nvSpPr>
          <p:cNvPr id="12" name="Text 10"/>
          <p:cNvSpPr/>
          <p:nvPr/>
        </p:nvSpPr>
        <p:spPr>
          <a:xfrm>
            <a:off x="2959298" y="5218748"/>
            <a:ext cx="2962751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Facilitarea refactorizării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959298" y="5699165"/>
            <a:ext cx="42448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Testele unitare asigură o bază solidă pentru schimbări.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5198031"/>
            <a:ext cx="388739" cy="388739"/>
          </a:xfrm>
          <a:prstGeom prst="roundRect">
            <a:avLst>
              <a:gd name="adj" fmla="val 17148"/>
            </a:avLst>
          </a:prstGeom>
          <a:solidFill>
            <a:srgbClr val="234A49"/>
          </a:solidFill>
          <a:ln/>
        </p:spPr>
      </p:sp>
      <p:sp>
        <p:nvSpPr>
          <p:cNvPr id="15" name="Text 13"/>
          <p:cNvSpPr/>
          <p:nvPr/>
        </p:nvSpPr>
        <p:spPr>
          <a:xfrm>
            <a:off x="8037195" y="5218748"/>
            <a:ext cx="351543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Documentație îmbunătățită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8037195" y="5699165"/>
            <a:ext cx="424481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Testele unitare oferă documentație privind funcționalitățile.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1798796"/>
            <a:ext cx="636508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Tehnici de testare unitară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348389" y="2937510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34A49"/>
          </a:solidFill>
          <a:ln/>
        </p:spPr>
      </p:sp>
      <p:sp>
        <p:nvSpPr>
          <p:cNvPr id="6" name="Text 4"/>
          <p:cNvSpPr/>
          <p:nvPr/>
        </p:nvSpPr>
        <p:spPr>
          <a:xfrm>
            <a:off x="2570559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Testarea de Izolare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570559" y="3640098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Testarea componentelor individuale fără dependențe externe.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937510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34A49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315968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Testarea de Frontieră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640098"/>
            <a:ext cx="4411385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Testarea valorilor de intrare și ieșire limită.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348389" y="4795242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34A49"/>
          </a:solidFill>
          <a:ln/>
        </p:spPr>
      </p:sp>
      <p:sp>
        <p:nvSpPr>
          <p:cNvPr id="12" name="Text 10"/>
          <p:cNvSpPr/>
          <p:nvPr/>
        </p:nvSpPr>
        <p:spPr>
          <a:xfrm>
            <a:off x="2570559" y="5017413"/>
            <a:ext cx="35625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Testarea Orientată pe Eroare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570559" y="549783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Simularea scenariilor de eroare pentru a le depista.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4855726" cy="1635562"/>
          </a:xfrm>
          <a:prstGeom prst="roundRect">
            <a:avLst>
              <a:gd name="adj" fmla="val 4076"/>
            </a:avLst>
          </a:prstGeom>
          <a:solidFill>
            <a:srgbClr val="234A49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5017413"/>
            <a:ext cx="282475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Testarea Retrospectivă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Identificarea și testarea regresiilor survenite în modificări.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0553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3680936" y="447080"/>
            <a:ext cx="4382214" cy="5080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01"/>
              </a:lnSpc>
              <a:buNone/>
            </a:pPr>
            <a:r>
              <a:rPr lang="en-US" sz="3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Scrierea testelor unitare</a:t>
            </a:r>
            <a:endParaRPr lang="en-US" sz="32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936" y="1280279"/>
            <a:ext cx="812840" cy="130063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737616" y="1442799"/>
            <a:ext cx="2364581" cy="253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Identifică unitățile de cod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737616" y="1794272"/>
            <a:ext cx="6211729" cy="2601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8"/>
              </a:lnSpc>
              <a:buNone/>
            </a:pPr>
            <a:r>
              <a:rPr lang="en-US" sz="128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Determină componentele software care necesită testare.</a:t>
            </a:r>
            <a:endParaRPr lang="en-US" sz="128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0936" y="2580918"/>
            <a:ext cx="812840" cy="130063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37616" y="2743438"/>
            <a:ext cx="2307669" cy="253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Definește cazurile de test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737616" y="3094911"/>
            <a:ext cx="6211729" cy="2601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8"/>
              </a:lnSpc>
              <a:buNone/>
            </a:pPr>
            <a:r>
              <a:rPr lang="en-US" sz="128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Stabilește scenariile de testare pentru a valida funcționalitățile.</a:t>
            </a:r>
            <a:endParaRPr lang="en-US" sz="128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0936" y="3881557"/>
            <a:ext cx="812840" cy="130063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737616" y="4044077"/>
            <a:ext cx="2792492" cy="253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Implementează testele unitare</a:t>
            </a:r>
            <a:endParaRPr lang="en-US" sz="1600" dirty="0"/>
          </a:p>
        </p:txBody>
      </p:sp>
      <p:sp>
        <p:nvSpPr>
          <p:cNvPr id="13" name="Text 8"/>
          <p:cNvSpPr/>
          <p:nvPr/>
        </p:nvSpPr>
        <p:spPr>
          <a:xfrm>
            <a:off x="4737616" y="4395549"/>
            <a:ext cx="6211729" cy="2601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8"/>
              </a:lnSpc>
              <a:buNone/>
            </a:pPr>
            <a:r>
              <a:rPr lang="en-US" sz="128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Scrie cod pentru a automatiza rularea testelor.</a:t>
            </a:r>
            <a:endParaRPr lang="en-US" sz="128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936" y="5182195"/>
            <a:ext cx="812840" cy="1300639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737616" y="5344716"/>
            <a:ext cx="2344341" cy="253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Execută testele sistematic</a:t>
            </a:r>
            <a:endParaRPr lang="en-US" sz="1600" dirty="0"/>
          </a:p>
        </p:txBody>
      </p:sp>
      <p:sp>
        <p:nvSpPr>
          <p:cNvPr id="16" name="Text 10"/>
          <p:cNvSpPr/>
          <p:nvPr/>
        </p:nvSpPr>
        <p:spPr>
          <a:xfrm>
            <a:off x="4737616" y="5696188"/>
            <a:ext cx="6211729" cy="2601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8"/>
              </a:lnSpc>
              <a:buNone/>
            </a:pPr>
            <a:r>
              <a:rPr lang="en-US" sz="128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Rulează testele în mod regulat pentru a detecta erori.</a:t>
            </a:r>
            <a:endParaRPr lang="en-US" sz="128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80936" y="6482834"/>
            <a:ext cx="812840" cy="1300639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4737616" y="6645354"/>
            <a:ext cx="2723317" cy="2539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Refactorizează și optimizează</a:t>
            </a:r>
            <a:endParaRPr lang="en-US" sz="1600" dirty="0"/>
          </a:p>
        </p:txBody>
      </p:sp>
      <p:sp>
        <p:nvSpPr>
          <p:cNvPr id="19" name="Text 12"/>
          <p:cNvSpPr/>
          <p:nvPr/>
        </p:nvSpPr>
        <p:spPr>
          <a:xfrm>
            <a:off x="4737616" y="6996827"/>
            <a:ext cx="6211729" cy="2601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8"/>
              </a:lnSpc>
              <a:buNone/>
            </a:pPr>
            <a:r>
              <a:rPr lang="en-US" sz="128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Îmbunătățește testele pentru o mai bună acoperire și performanță.</a:t>
            </a:r>
            <a:endParaRPr lang="en-US" sz="12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5" name="Text 2"/>
          <p:cNvSpPr/>
          <p:nvPr/>
        </p:nvSpPr>
        <p:spPr>
          <a:xfrm>
            <a:off x="833199" y="1111329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Integrarea testării unitare în procesul de dezvoltare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1152644" y="2833330"/>
            <a:ext cx="27742" cy="4284821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7" name="Shape 4"/>
          <p:cNvSpPr/>
          <p:nvPr/>
        </p:nvSpPr>
        <p:spPr>
          <a:xfrm>
            <a:off x="1416427" y="3242965"/>
            <a:ext cx="777597" cy="27742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8" name="Shape 5"/>
          <p:cNvSpPr/>
          <p:nvPr/>
        </p:nvSpPr>
        <p:spPr>
          <a:xfrm>
            <a:off x="916484" y="3006923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9" name="Text 6"/>
          <p:cNvSpPr/>
          <p:nvPr/>
        </p:nvSpPr>
        <p:spPr>
          <a:xfrm>
            <a:off x="1107460" y="3048595"/>
            <a:ext cx="1179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24" dirty="0"/>
          </a:p>
        </p:txBody>
      </p:sp>
      <p:sp>
        <p:nvSpPr>
          <p:cNvPr id="10" name="Text 7"/>
          <p:cNvSpPr/>
          <p:nvPr/>
        </p:nvSpPr>
        <p:spPr>
          <a:xfrm>
            <a:off x="2388513" y="305550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Planificare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2388513" y="3535918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Identifică punctele în proces unde testele unitare sunt esențiale.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1416427" y="4745295"/>
            <a:ext cx="777597" cy="27742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13" name="Shape 10"/>
          <p:cNvSpPr/>
          <p:nvPr/>
        </p:nvSpPr>
        <p:spPr>
          <a:xfrm>
            <a:off x="916484" y="450925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14" name="Text 11"/>
          <p:cNvSpPr/>
          <p:nvPr/>
        </p:nvSpPr>
        <p:spPr>
          <a:xfrm>
            <a:off x="1077099" y="4550926"/>
            <a:ext cx="17871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2388513" y="455783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Implementare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88513" y="503824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Încorporează scrierea testelor unitare în fluxul de lucru zilnic.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1416427" y="6247626"/>
            <a:ext cx="777597" cy="27742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18" name="Shape 15"/>
          <p:cNvSpPr/>
          <p:nvPr/>
        </p:nvSpPr>
        <p:spPr>
          <a:xfrm>
            <a:off x="916484" y="601158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34A49"/>
          </a:solidFill>
          <a:ln/>
        </p:spPr>
      </p:sp>
      <p:sp>
        <p:nvSpPr>
          <p:cNvPr id="19" name="Text 16"/>
          <p:cNvSpPr/>
          <p:nvPr/>
        </p:nvSpPr>
        <p:spPr>
          <a:xfrm>
            <a:off x="1075789" y="6053257"/>
            <a:ext cx="181332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24" dirty="0"/>
          </a:p>
        </p:txBody>
      </p:sp>
      <p:sp>
        <p:nvSpPr>
          <p:cNvPr id="20" name="Text 17"/>
          <p:cNvSpPr/>
          <p:nvPr/>
        </p:nvSpPr>
        <p:spPr>
          <a:xfrm>
            <a:off x="2388513" y="60601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Integrare Continuă</a:t>
            </a:r>
            <a:endParaRPr lang="en-US" sz="2187" dirty="0"/>
          </a:p>
        </p:txBody>
      </p:sp>
      <p:sp>
        <p:nvSpPr>
          <p:cNvPr id="21" name="Text 18"/>
          <p:cNvSpPr/>
          <p:nvPr/>
        </p:nvSpPr>
        <p:spPr>
          <a:xfrm>
            <a:off x="2388513" y="6540579"/>
            <a:ext cx="7751088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Rulează automat testele unitare la fiecare commit sau push.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sp>
        <p:nvSpPr>
          <p:cNvPr id="4" name="Text 2"/>
          <p:cNvSpPr/>
          <p:nvPr/>
        </p:nvSpPr>
        <p:spPr>
          <a:xfrm>
            <a:off x="2348389" y="2036088"/>
            <a:ext cx="9933503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Unelte și framework-uri pentru testarea unitară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869174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4646771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JUnit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5127188"/>
            <a:ext cx="22333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Cadrul de testare unitară principal pentru proiecte Java.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019" y="3869174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915019" y="4646771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pytest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4915019" y="5127188"/>
            <a:ext cx="223349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Cadru de testare ușor de utilizat pentru proiecte Python.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768" y="3869174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481768" y="4646771"/>
            <a:ext cx="223337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Selenium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7481768" y="5127188"/>
            <a:ext cx="2233374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Platformă pentru testarea automată a aplicațiilor web.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8399" y="3869174"/>
            <a:ext cx="555427" cy="555427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0048399" y="4646771"/>
            <a:ext cx="223349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Mocha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10048399" y="5127188"/>
            <a:ext cx="2233493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Framework de testare pentru aplicații JavaScript și Node.js.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536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Quattrocento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Chihai Adrian</cp:lastModifiedBy>
  <cp:revision>3</cp:revision>
  <dcterms:created xsi:type="dcterms:W3CDTF">2024-05-17T16:50:52Z</dcterms:created>
  <dcterms:modified xsi:type="dcterms:W3CDTF">2024-05-17T16:53:34Z</dcterms:modified>
</cp:coreProperties>
</file>