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696" r:id="rId5"/>
  </p:sldMasterIdLst>
  <p:notesMasterIdLst>
    <p:notesMasterId r:id="rId25"/>
  </p:notesMasterIdLst>
  <p:sldIdLst>
    <p:sldId id="258" r:id="rId6"/>
    <p:sldId id="259" r:id="rId7"/>
    <p:sldId id="260" r:id="rId8"/>
    <p:sldId id="267" r:id="rId9"/>
    <p:sldId id="268" r:id="rId10"/>
    <p:sldId id="261" r:id="rId11"/>
    <p:sldId id="277" r:id="rId12"/>
    <p:sldId id="262" r:id="rId13"/>
    <p:sldId id="279" r:id="rId14"/>
    <p:sldId id="287" r:id="rId15"/>
    <p:sldId id="288" r:id="rId16"/>
    <p:sldId id="289" r:id="rId17"/>
    <p:sldId id="290" r:id="rId18"/>
    <p:sldId id="263" r:id="rId19"/>
    <p:sldId id="278" r:id="rId20"/>
    <p:sldId id="264" r:id="rId21"/>
    <p:sldId id="280" r:id="rId22"/>
    <p:sldId id="26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18C4D-11B7-4E58-9434-2CA5DE8A6464}" v="120" vWet="122" dt="2022-12-22T16:42:25.203"/>
    <p1510:client id="{7F1DEA3F-42D0-49D3-8AED-06F6000D2BFD}" v="270" dt="2022-12-22T16:43:49.963"/>
    <p1510:client id="{CD5D4D57-147F-4C56-BA09-CE3C025E26DE}" v="4" dt="2022-12-22T16:42:27.485"/>
    <p1510:client id="{F9A8F88E-9A9A-45D0-9694-0C68F74C0391}" v="1" dt="2022-12-22T11:50:28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F7318-F608-4BB9-A61E-7008E1294E6A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9E214-CBEC-43F7-8905-4613B2E639B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7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410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232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850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3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230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495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1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412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851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82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583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901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79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1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77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4600" y="1432200"/>
            <a:ext cx="4727600" cy="33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667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140700" y="4750600"/>
            <a:ext cx="3441600" cy="9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7557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4187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09600" y="1663933"/>
            <a:ext cx="10972800" cy="40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22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97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619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7683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894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375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679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6011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4007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25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5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9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1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68183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C8E6CB-5A12-4AFA-5D5E-4FD3DB726E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57" y="177292"/>
            <a:ext cx="2835178" cy="1063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96EB22-30ED-9D87-6441-73058A2AA4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11928" r="11159" b="11928"/>
          <a:stretch/>
        </p:blipFill>
        <p:spPr>
          <a:xfrm>
            <a:off x="6970022" y="467429"/>
            <a:ext cx="3959062" cy="2969906"/>
          </a:xfrm>
          <a:prstGeom prst="rect">
            <a:avLst/>
          </a:prstGeom>
        </p:spPr>
      </p:pic>
      <p:grpSp>
        <p:nvGrpSpPr>
          <p:cNvPr id="8" name="Google Shape;48;p15">
            <a:extLst>
              <a:ext uri="{FF2B5EF4-FFF2-40B4-BE49-F238E27FC236}">
                <a16:creationId xmlns:a16="http://schemas.microsoft.com/office/drawing/2014/main" id="{2200E5D4-4E62-41C9-4F6E-D5DA165CB914}"/>
              </a:ext>
            </a:extLst>
          </p:cNvPr>
          <p:cNvGrpSpPr/>
          <p:nvPr/>
        </p:nvGrpSpPr>
        <p:grpSpPr>
          <a:xfrm>
            <a:off x="755996" y="1215988"/>
            <a:ext cx="5112960" cy="5642012"/>
            <a:chOff x="457194" y="411475"/>
            <a:chExt cx="4385617" cy="4733627"/>
          </a:xfrm>
        </p:grpSpPr>
        <p:sp>
          <p:nvSpPr>
            <p:cNvPr id="9" name="Google Shape;49;p15">
              <a:extLst>
                <a:ext uri="{FF2B5EF4-FFF2-40B4-BE49-F238E27FC236}">
                  <a16:creationId xmlns:a16="http://schemas.microsoft.com/office/drawing/2014/main" id="{05C364AA-9E88-C4DC-0D3F-B3FEB1B0BADD}"/>
                </a:ext>
              </a:extLst>
            </p:cNvPr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50;p15">
              <a:extLst>
                <a:ext uri="{FF2B5EF4-FFF2-40B4-BE49-F238E27FC236}">
                  <a16:creationId xmlns:a16="http://schemas.microsoft.com/office/drawing/2014/main" id="{5328795D-3C83-2D11-1D45-9F7902EDAE28}"/>
                </a:ext>
              </a:extLst>
            </p:cNvPr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17" name="Google Shape;51;p15">
                <a:extLst>
                  <a:ext uri="{FF2B5EF4-FFF2-40B4-BE49-F238E27FC236}">
                    <a16:creationId xmlns:a16="http://schemas.microsoft.com/office/drawing/2014/main" id="{D0CA6808-EC2C-4619-9555-AD1A759A7524}"/>
                  </a:ext>
                </a:extLst>
              </p:cNvPr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2;p15">
                <a:extLst>
                  <a:ext uri="{FF2B5EF4-FFF2-40B4-BE49-F238E27FC236}">
                    <a16:creationId xmlns:a16="http://schemas.microsoft.com/office/drawing/2014/main" id="{7591EA1D-FEA2-892A-2E44-2B7BA094101C}"/>
                  </a:ext>
                </a:extLst>
              </p:cNvPr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3;p15">
                <a:extLst>
                  <a:ext uri="{FF2B5EF4-FFF2-40B4-BE49-F238E27FC236}">
                    <a16:creationId xmlns:a16="http://schemas.microsoft.com/office/drawing/2014/main" id="{F485942F-8F52-CCAF-3026-7EFB96E2A34C}"/>
                  </a:ext>
                </a:extLst>
              </p:cNvPr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4;p15">
                <a:extLst>
                  <a:ext uri="{FF2B5EF4-FFF2-40B4-BE49-F238E27FC236}">
                    <a16:creationId xmlns:a16="http://schemas.microsoft.com/office/drawing/2014/main" id="{4FB99BDE-D750-B09C-9CBD-50FCAC9E5CF8}"/>
                  </a:ext>
                </a:extLst>
              </p:cNvPr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5;p15">
                <a:extLst>
                  <a:ext uri="{FF2B5EF4-FFF2-40B4-BE49-F238E27FC236}">
                    <a16:creationId xmlns:a16="http://schemas.microsoft.com/office/drawing/2014/main" id="{2E4AD60E-027C-C3E2-91AC-72A1EBCC6705}"/>
                  </a:ext>
                </a:extLst>
              </p:cNvPr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6;p15">
                <a:extLst>
                  <a:ext uri="{FF2B5EF4-FFF2-40B4-BE49-F238E27FC236}">
                    <a16:creationId xmlns:a16="http://schemas.microsoft.com/office/drawing/2014/main" id="{5139C65C-D06F-84C0-2EF1-05A66F961DDC}"/>
                  </a:ext>
                </a:extLst>
              </p:cNvPr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7;p15">
                <a:extLst>
                  <a:ext uri="{FF2B5EF4-FFF2-40B4-BE49-F238E27FC236}">
                    <a16:creationId xmlns:a16="http://schemas.microsoft.com/office/drawing/2014/main" id="{2654D34A-B911-3CC8-5740-E174AEDE2725}"/>
                  </a:ext>
                </a:extLst>
              </p:cNvPr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8;p15">
                <a:extLst>
                  <a:ext uri="{FF2B5EF4-FFF2-40B4-BE49-F238E27FC236}">
                    <a16:creationId xmlns:a16="http://schemas.microsoft.com/office/drawing/2014/main" id="{5B2FCEEC-F781-C34B-DE85-EFE4EA507A68}"/>
                  </a:ext>
                </a:extLst>
              </p:cNvPr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9;p15">
                <a:extLst>
                  <a:ext uri="{FF2B5EF4-FFF2-40B4-BE49-F238E27FC236}">
                    <a16:creationId xmlns:a16="http://schemas.microsoft.com/office/drawing/2014/main" id="{D09E242C-DFF8-F746-9606-A2139D8467CE}"/>
                  </a:ext>
                </a:extLst>
              </p:cNvPr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0;p15">
                <a:extLst>
                  <a:ext uri="{FF2B5EF4-FFF2-40B4-BE49-F238E27FC236}">
                    <a16:creationId xmlns:a16="http://schemas.microsoft.com/office/drawing/2014/main" id="{047CFBDA-B66E-8765-0E30-E91CC6EBB1FD}"/>
                  </a:ext>
                </a:extLst>
              </p:cNvPr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1;p15">
                <a:extLst>
                  <a:ext uri="{FF2B5EF4-FFF2-40B4-BE49-F238E27FC236}">
                    <a16:creationId xmlns:a16="http://schemas.microsoft.com/office/drawing/2014/main" id="{7E27CB21-F1C3-4966-53F4-AE39372C0BE5}"/>
                  </a:ext>
                </a:extLst>
              </p:cNvPr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2;p15">
                <a:extLst>
                  <a:ext uri="{FF2B5EF4-FFF2-40B4-BE49-F238E27FC236}">
                    <a16:creationId xmlns:a16="http://schemas.microsoft.com/office/drawing/2014/main" id="{0A6CACB7-F70E-EAEC-645B-14C1D5334E9D}"/>
                  </a:ext>
                </a:extLst>
              </p:cNvPr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;p15">
                <a:extLst>
                  <a:ext uri="{FF2B5EF4-FFF2-40B4-BE49-F238E27FC236}">
                    <a16:creationId xmlns:a16="http://schemas.microsoft.com/office/drawing/2014/main" id="{C5BD6123-37BE-5DCE-BDCE-4047802D4895}"/>
                  </a:ext>
                </a:extLst>
              </p:cNvPr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4;p15">
                <a:extLst>
                  <a:ext uri="{FF2B5EF4-FFF2-40B4-BE49-F238E27FC236}">
                    <a16:creationId xmlns:a16="http://schemas.microsoft.com/office/drawing/2014/main" id="{E1EAAF94-01DF-31D0-E46B-6591567FD6A4}"/>
                  </a:ext>
                </a:extLst>
              </p:cNvPr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5;p15">
                <a:extLst>
                  <a:ext uri="{FF2B5EF4-FFF2-40B4-BE49-F238E27FC236}">
                    <a16:creationId xmlns:a16="http://schemas.microsoft.com/office/drawing/2014/main" id="{B670CD2B-823E-9CCD-A32E-37086C6DA04A}"/>
                  </a:ext>
                </a:extLst>
              </p:cNvPr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6;p15">
                <a:extLst>
                  <a:ext uri="{FF2B5EF4-FFF2-40B4-BE49-F238E27FC236}">
                    <a16:creationId xmlns:a16="http://schemas.microsoft.com/office/drawing/2014/main" id="{5F4F1636-CF0F-1160-028A-5B55475BD943}"/>
                  </a:ext>
                </a:extLst>
              </p:cNvPr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7;p15">
                <a:extLst>
                  <a:ext uri="{FF2B5EF4-FFF2-40B4-BE49-F238E27FC236}">
                    <a16:creationId xmlns:a16="http://schemas.microsoft.com/office/drawing/2014/main" id="{7397703D-2914-8D31-9C3F-1AD6E1331AD6}"/>
                  </a:ext>
                </a:extLst>
              </p:cNvPr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8;p15">
                <a:extLst>
                  <a:ext uri="{FF2B5EF4-FFF2-40B4-BE49-F238E27FC236}">
                    <a16:creationId xmlns:a16="http://schemas.microsoft.com/office/drawing/2014/main" id="{0006EDC8-FB92-5292-1069-F777C1EA96F8}"/>
                  </a:ext>
                </a:extLst>
              </p:cNvPr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9;p15">
                <a:extLst>
                  <a:ext uri="{FF2B5EF4-FFF2-40B4-BE49-F238E27FC236}">
                    <a16:creationId xmlns:a16="http://schemas.microsoft.com/office/drawing/2014/main" id="{88D44528-48EC-C45F-E9AC-53E7BBA5CE9F}"/>
                  </a:ext>
                </a:extLst>
              </p:cNvPr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0;p15">
                <a:extLst>
                  <a:ext uri="{FF2B5EF4-FFF2-40B4-BE49-F238E27FC236}">
                    <a16:creationId xmlns:a16="http://schemas.microsoft.com/office/drawing/2014/main" id="{DD68DFF2-0BD5-D389-596C-465640EEB3FB}"/>
                  </a:ext>
                </a:extLst>
              </p:cNvPr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1;p15">
                <a:extLst>
                  <a:ext uri="{FF2B5EF4-FFF2-40B4-BE49-F238E27FC236}">
                    <a16:creationId xmlns:a16="http://schemas.microsoft.com/office/drawing/2014/main" id="{FB273D2F-FBF7-AE67-5EC6-C70720E331CD}"/>
                  </a:ext>
                </a:extLst>
              </p:cNvPr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2;p15">
                <a:extLst>
                  <a:ext uri="{FF2B5EF4-FFF2-40B4-BE49-F238E27FC236}">
                    <a16:creationId xmlns:a16="http://schemas.microsoft.com/office/drawing/2014/main" id="{0762177F-540E-A6FB-C2B5-0F5F19693536}"/>
                  </a:ext>
                </a:extLst>
              </p:cNvPr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3;p15">
                <a:extLst>
                  <a:ext uri="{FF2B5EF4-FFF2-40B4-BE49-F238E27FC236}">
                    <a16:creationId xmlns:a16="http://schemas.microsoft.com/office/drawing/2014/main" id="{B5FCDCBA-4409-6FDC-6752-3DC019B65615}"/>
                  </a:ext>
                </a:extLst>
              </p:cNvPr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4;p15">
                <a:extLst>
                  <a:ext uri="{FF2B5EF4-FFF2-40B4-BE49-F238E27FC236}">
                    <a16:creationId xmlns:a16="http://schemas.microsoft.com/office/drawing/2014/main" id="{19491045-37DD-AAD7-A107-58651400B40A}"/>
                  </a:ext>
                </a:extLst>
              </p:cNvPr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5;p15">
                <a:extLst>
                  <a:ext uri="{FF2B5EF4-FFF2-40B4-BE49-F238E27FC236}">
                    <a16:creationId xmlns:a16="http://schemas.microsoft.com/office/drawing/2014/main" id="{AFF7F53C-0383-B974-9B1B-8E86B8EBDEE6}"/>
                  </a:ext>
                </a:extLst>
              </p:cNvPr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6;p15">
                <a:extLst>
                  <a:ext uri="{FF2B5EF4-FFF2-40B4-BE49-F238E27FC236}">
                    <a16:creationId xmlns:a16="http://schemas.microsoft.com/office/drawing/2014/main" id="{175D2EDA-C57A-79F9-D431-1D6429207089}"/>
                  </a:ext>
                </a:extLst>
              </p:cNvPr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7;p15">
                <a:extLst>
                  <a:ext uri="{FF2B5EF4-FFF2-40B4-BE49-F238E27FC236}">
                    <a16:creationId xmlns:a16="http://schemas.microsoft.com/office/drawing/2014/main" id="{8C9A23BB-9E43-50C8-B718-9DE00A7FE67F}"/>
                  </a:ext>
                </a:extLst>
              </p:cNvPr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8;p15">
                <a:extLst>
                  <a:ext uri="{FF2B5EF4-FFF2-40B4-BE49-F238E27FC236}">
                    <a16:creationId xmlns:a16="http://schemas.microsoft.com/office/drawing/2014/main" id="{E2C53519-9745-F4C6-D40F-181D620CC453}"/>
                  </a:ext>
                </a:extLst>
              </p:cNvPr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9;p15">
                <a:extLst>
                  <a:ext uri="{FF2B5EF4-FFF2-40B4-BE49-F238E27FC236}">
                    <a16:creationId xmlns:a16="http://schemas.microsoft.com/office/drawing/2014/main" id="{EC637714-473C-56D5-00EC-FBFE869D5120}"/>
                  </a:ext>
                </a:extLst>
              </p:cNvPr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80;p15">
                <a:extLst>
                  <a:ext uri="{FF2B5EF4-FFF2-40B4-BE49-F238E27FC236}">
                    <a16:creationId xmlns:a16="http://schemas.microsoft.com/office/drawing/2014/main" id="{9D8F4926-8B18-B20F-3462-4B5115640D1F}"/>
                  </a:ext>
                </a:extLst>
              </p:cNvPr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81;p15">
                <a:extLst>
                  <a:ext uri="{FF2B5EF4-FFF2-40B4-BE49-F238E27FC236}">
                    <a16:creationId xmlns:a16="http://schemas.microsoft.com/office/drawing/2014/main" id="{71E867C8-0D9B-B46E-4664-0C550A3406F1}"/>
                  </a:ext>
                </a:extLst>
              </p:cNvPr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82;p15">
                <a:extLst>
                  <a:ext uri="{FF2B5EF4-FFF2-40B4-BE49-F238E27FC236}">
                    <a16:creationId xmlns:a16="http://schemas.microsoft.com/office/drawing/2014/main" id="{85AB020E-637F-211B-DBC0-A1CBB9BA6503}"/>
                  </a:ext>
                </a:extLst>
              </p:cNvPr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83;p15">
                <a:extLst>
                  <a:ext uri="{FF2B5EF4-FFF2-40B4-BE49-F238E27FC236}">
                    <a16:creationId xmlns:a16="http://schemas.microsoft.com/office/drawing/2014/main" id="{06F9407D-D6C9-8B94-F313-D30CCE0D26BC}"/>
                  </a:ext>
                </a:extLst>
              </p:cNvPr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84;p15">
                <a:extLst>
                  <a:ext uri="{FF2B5EF4-FFF2-40B4-BE49-F238E27FC236}">
                    <a16:creationId xmlns:a16="http://schemas.microsoft.com/office/drawing/2014/main" id="{49151692-912C-5A21-62A6-9359CDBB3680}"/>
                  </a:ext>
                </a:extLst>
              </p:cNvPr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85;p15">
                <a:extLst>
                  <a:ext uri="{FF2B5EF4-FFF2-40B4-BE49-F238E27FC236}">
                    <a16:creationId xmlns:a16="http://schemas.microsoft.com/office/drawing/2014/main" id="{76E58B05-93DC-D21E-C92F-9713C03735E6}"/>
                  </a:ext>
                </a:extLst>
              </p:cNvPr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86;p15">
                <a:extLst>
                  <a:ext uri="{FF2B5EF4-FFF2-40B4-BE49-F238E27FC236}">
                    <a16:creationId xmlns:a16="http://schemas.microsoft.com/office/drawing/2014/main" id="{4943B8AE-681D-C4BB-F157-F4E43A539F39}"/>
                  </a:ext>
                </a:extLst>
              </p:cNvPr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87;p15">
                <a:extLst>
                  <a:ext uri="{FF2B5EF4-FFF2-40B4-BE49-F238E27FC236}">
                    <a16:creationId xmlns:a16="http://schemas.microsoft.com/office/drawing/2014/main" id="{72F236F5-6971-863B-D291-5E2CAA3DCE83}"/>
                  </a:ext>
                </a:extLst>
              </p:cNvPr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88;p15">
                <a:extLst>
                  <a:ext uri="{FF2B5EF4-FFF2-40B4-BE49-F238E27FC236}">
                    <a16:creationId xmlns:a16="http://schemas.microsoft.com/office/drawing/2014/main" id="{89484220-9ABA-5D8E-FBB9-9335CB786CC4}"/>
                  </a:ext>
                </a:extLst>
              </p:cNvPr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89;p15">
                <a:extLst>
                  <a:ext uri="{FF2B5EF4-FFF2-40B4-BE49-F238E27FC236}">
                    <a16:creationId xmlns:a16="http://schemas.microsoft.com/office/drawing/2014/main" id="{D26674E3-276B-6AAA-BFA0-8A08E22DD801}"/>
                  </a:ext>
                </a:extLst>
              </p:cNvPr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90;p15">
                <a:extLst>
                  <a:ext uri="{FF2B5EF4-FFF2-40B4-BE49-F238E27FC236}">
                    <a16:creationId xmlns:a16="http://schemas.microsoft.com/office/drawing/2014/main" id="{0A081EEF-F6FD-CD4A-8128-6FC275E7FDC2}"/>
                  </a:ext>
                </a:extLst>
              </p:cNvPr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91;p15">
                <a:extLst>
                  <a:ext uri="{FF2B5EF4-FFF2-40B4-BE49-F238E27FC236}">
                    <a16:creationId xmlns:a16="http://schemas.microsoft.com/office/drawing/2014/main" id="{3A7FD0C3-196D-1D2F-5C6F-21A5568ACEBD}"/>
                  </a:ext>
                </a:extLst>
              </p:cNvPr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92;p15">
                <a:extLst>
                  <a:ext uri="{FF2B5EF4-FFF2-40B4-BE49-F238E27FC236}">
                    <a16:creationId xmlns:a16="http://schemas.microsoft.com/office/drawing/2014/main" id="{86901B60-70E0-4C79-CAC7-3740E7DD6222}"/>
                  </a:ext>
                </a:extLst>
              </p:cNvPr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93;p15">
                <a:extLst>
                  <a:ext uri="{FF2B5EF4-FFF2-40B4-BE49-F238E27FC236}">
                    <a16:creationId xmlns:a16="http://schemas.microsoft.com/office/drawing/2014/main" id="{6C78CD85-0BFE-D267-01CA-44C53CD54FE0}"/>
                  </a:ext>
                </a:extLst>
              </p:cNvPr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94;p15">
                <a:extLst>
                  <a:ext uri="{FF2B5EF4-FFF2-40B4-BE49-F238E27FC236}">
                    <a16:creationId xmlns:a16="http://schemas.microsoft.com/office/drawing/2014/main" id="{7A00184A-FF98-3B53-EC07-9FB56F5587C1}"/>
                  </a:ext>
                </a:extLst>
              </p:cNvPr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95;p15">
                <a:extLst>
                  <a:ext uri="{FF2B5EF4-FFF2-40B4-BE49-F238E27FC236}">
                    <a16:creationId xmlns:a16="http://schemas.microsoft.com/office/drawing/2014/main" id="{8C4254E1-3D6E-4EFD-FCE1-7D2C17568A13}"/>
                  </a:ext>
                </a:extLst>
              </p:cNvPr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96;p15">
                <a:extLst>
                  <a:ext uri="{FF2B5EF4-FFF2-40B4-BE49-F238E27FC236}">
                    <a16:creationId xmlns:a16="http://schemas.microsoft.com/office/drawing/2014/main" id="{C8E8C154-1840-E38F-978E-AF714A1789F4}"/>
                  </a:ext>
                </a:extLst>
              </p:cNvPr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97;p15">
                <a:extLst>
                  <a:ext uri="{FF2B5EF4-FFF2-40B4-BE49-F238E27FC236}">
                    <a16:creationId xmlns:a16="http://schemas.microsoft.com/office/drawing/2014/main" id="{D226312A-8EE8-6381-A160-3E8A9D3610B0}"/>
                  </a:ext>
                </a:extLst>
              </p:cNvPr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98;p15">
                <a:extLst>
                  <a:ext uri="{FF2B5EF4-FFF2-40B4-BE49-F238E27FC236}">
                    <a16:creationId xmlns:a16="http://schemas.microsoft.com/office/drawing/2014/main" id="{CE9DD66A-E5B2-C305-4370-D02E0E56AA70}"/>
                  </a:ext>
                </a:extLst>
              </p:cNvPr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99;p15">
                <a:extLst>
                  <a:ext uri="{FF2B5EF4-FFF2-40B4-BE49-F238E27FC236}">
                    <a16:creationId xmlns:a16="http://schemas.microsoft.com/office/drawing/2014/main" id="{867C18ED-61C2-5352-DC6C-16D5C775F7F1}"/>
                  </a:ext>
                </a:extLst>
              </p:cNvPr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00;p15">
                <a:extLst>
                  <a:ext uri="{FF2B5EF4-FFF2-40B4-BE49-F238E27FC236}">
                    <a16:creationId xmlns:a16="http://schemas.microsoft.com/office/drawing/2014/main" id="{18124E1B-B454-F17C-7533-C00DCAFB771C}"/>
                  </a:ext>
                </a:extLst>
              </p:cNvPr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01;p15">
                <a:extLst>
                  <a:ext uri="{FF2B5EF4-FFF2-40B4-BE49-F238E27FC236}">
                    <a16:creationId xmlns:a16="http://schemas.microsoft.com/office/drawing/2014/main" id="{ACBAB3E4-9DE6-B997-B930-55DF0B6526D2}"/>
                  </a:ext>
                </a:extLst>
              </p:cNvPr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02;p15">
                <a:extLst>
                  <a:ext uri="{FF2B5EF4-FFF2-40B4-BE49-F238E27FC236}">
                    <a16:creationId xmlns:a16="http://schemas.microsoft.com/office/drawing/2014/main" id="{291D1C06-17E7-3705-EF30-E44263B71785}"/>
                  </a:ext>
                </a:extLst>
              </p:cNvPr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03;p15">
                <a:extLst>
                  <a:ext uri="{FF2B5EF4-FFF2-40B4-BE49-F238E27FC236}">
                    <a16:creationId xmlns:a16="http://schemas.microsoft.com/office/drawing/2014/main" id="{A35AA2B1-1F13-61B0-B960-A8C7EE7F5E4F}"/>
                  </a:ext>
                </a:extLst>
              </p:cNvPr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04;p15">
                <a:extLst>
                  <a:ext uri="{FF2B5EF4-FFF2-40B4-BE49-F238E27FC236}">
                    <a16:creationId xmlns:a16="http://schemas.microsoft.com/office/drawing/2014/main" id="{48F8F716-4917-5DED-6CE6-5D3178A3B3DC}"/>
                  </a:ext>
                </a:extLst>
              </p:cNvPr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05;p15">
                <a:extLst>
                  <a:ext uri="{FF2B5EF4-FFF2-40B4-BE49-F238E27FC236}">
                    <a16:creationId xmlns:a16="http://schemas.microsoft.com/office/drawing/2014/main" id="{5F43782E-87F8-DD21-498F-F8352FDADCD3}"/>
                  </a:ext>
                </a:extLst>
              </p:cNvPr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06;p15">
                <a:extLst>
                  <a:ext uri="{FF2B5EF4-FFF2-40B4-BE49-F238E27FC236}">
                    <a16:creationId xmlns:a16="http://schemas.microsoft.com/office/drawing/2014/main" id="{8BFCD873-B60E-407C-416F-5686587251DE}"/>
                  </a:ext>
                </a:extLst>
              </p:cNvPr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07;p15">
                <a:extLst>
                  <a:ext uri="{FF2B5EF4-FFF2-40B4-BE49-F238E27FC236}">
                    <a16:creationId xmlns:a16="http://schemas.microsoft.com/office/drawing/2014/main" id="{5BBEFC26-CF2E-CDD9-5B5C-645C0308C372}"/>
                  </a:ext>
                </a:extLst>
              </p:cNvPr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08;p15">
                <a:extLst>
                  <a:ext uri="{FF2B5EF4-FFF2-40B4-BE49-F238E27FC236}">
                    <a16:creationId xmlns:a16="http://schemas.microsoft.com/office/drawing/2014/main" id="{B47A276D-9753-2FD0-D05E-F01E039740E7}"/>
                  </a:ext>
                </a:extLst>
              </p:cNvPr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09;p15">
                <a:extLst>
                  <a:ext uri="{FF2B5EF4-FFF2-40B4-BE49-F238E27FC236}">
                    <a16:creationId xmlns:a16="http://schemas.microsoft.com/office/drawing/2014/main" id="{44D84BF5-1BC6-6A32-B063-C2ADC084444D}"/>
                  </a:ext>
                </a:extLst>
              </p:cNvPr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10;p15">
                <a:extLst>
                  <a:ext uri="{FF2B5EF4-FFF2-40B4-BE49-F238E27FC236}">
                    <a16:creationId xmlns:a16="http://schemas.microsoft.com/office/drawing/2014/main" id="{6C405612-163F-EDBC-B49E-37A36824B44F}"/>
                  </a:ext>
                </a:extLst>
              </p:cNvPr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11;p15">
                <a:extLst>
                  <a:ext uri="{FF2B5EF4-FFF2-40B4-BE49-F238E27FC236}">
                    <a16:creationId xmlns:a16="http://schemas.microsoft.com/office/drawing/2014/main" id="{3E90355F-6051-F5EF-1301-B10E08D255A0}"/>
                  </a:ext>
                </a:extLst>
              </p:cNvPr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12;p15">
                <a:extLst>
                  <a:ext uri="{FF2B5EF4-FFF2-40B4-BE49-F238E27FC236}">
                    <a16:creationId xmlns:a16="http://schemas.microsoft.com/office/drawing/2014/main" id="{B67B6AC1-26DF-E38E-AD18-B46EAEDD549E}"/>
                  </a:ext>
                </a:extLst>
              </p:cNvPr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13;p15">
                <a:extLst>
                  <a:ext uri="{FF2B5EF4-FFF2-40B4-BE49-F238E27FC236}">
                    <a16:creationId xmlns:a16="http://schemas.microsoft.com/office/drawing/2014/main" id="{E3466A3D-0C4D-C012-97AA-5E6D622D1884}"/>
                  </a:ext>
                </a:extLst>
              </p:cNvPr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14;p15">
                <a:extLst>
                  <a:ext uri="{FF2B5EF4-FFF2-40B4-BE49-F238E27FC236}">
                    <a16:creationId xmlns:a16="http://schemas.microsoft.com/office/drawing/2014/main" id="{FBE49711-48B2-F10C-E9D6-6446A7FF6024}"/>
                  </a:ext>
                </a:extLst>
              </p:cNvPr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15;p15">
                <a:extLst>
                  <a:ext uri="{FF2B5EF4-FFF2-40B4-BE49-F238E27FC236}">
                    <a16:creationId xmlns:a16="http://schemas.microsoft.com/office/drawing/2014/main" id="{7114DD16-3014-8928-EC53-117E33B14791}"/>
                  </a:ext>
                </a:extLst>
              </p:cNvPr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16;p15">
                <a:extLst>
                  <a:ext uri="{FF2B5EF4-FFF2-40B4-BE49-F238E27FC236}">
                    <a16:creationId xmlns:a16="http://schemas.microsoft.com/office/drawing/2014/main" id="{B73FF3F6-98C9-73D6-7522-266910D9145E}"/>
                  </a:ext>
                </a:extLst>
              </p:cNvPr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17;p15">
                <a:extLst>
                  <a:ext uri="{FF2B5EF4-FFF2-40B4-BE49-F238E27FC236}">
                    <a16:creationId xmlns:a16="http://schemas.microsoft.com/office/drawing/2014/main" id="{6D87DE4D-F53B-CB69-ABA6-F8065DCDF2EA}"/>
                  </a:ext>
                </a:extLst>
              </p:cNvPr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18;p15">
                <a:extLst>
                  <a:ext uri="{FF2B5EF4-FFF2-40B4-BE49-F238E27FC236}">
                    <a16:creationId xmlns:a16="http://schemas.microsoft.com/office/drawing/2014/main" id="{D17B045A-1936-55E4-934A-709496177B50}"/>
                  </a:ext>
                </a:extLst>
              </p:cNvPr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19;p15">
                <a:extLst>
                  <a:ext uri="{FF2B5EF4-FFF2-40B4-BE49-F238E27FC236}">
                    <a16:creationId xmlns:a16="http://schemas.microsoft.com/office/drawing/2014/main" id="{1BF61F16-EB8E-4D21-F54A-F320402D0BFC}"/>
                  </a:ext>
                </a:extLst>
              </p:cNvPr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20;p15">
                <a:extLst>
                  <a:ext uri="{FF2B5EF4-FFF2-40B4-BE49-F238E27FC236}">
                    <a16:creationId xmlns:a16="http://schemas.microsoft.com/office/drawing/2014/main" id="{019BBCAB-99FF-A84C-AD25-E9890E4AE309}"/>
                  </a:ext>
                </a:extLst>
              </p:cNvPr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21;p15">
                <a:extLst>
                  <a:ext uri="{FF2B5EF4-FFF2-40B4-BE49-F238E27FC236}">
                    <a16:creationId xmlns:a16="http://schemas.microsoft.com/office/drawing/2014/main" id="{6032A66C-349F-EF28-0192-0D6E5117B79C}"/>
                  </a:ext>
                </a:extLst>
              </p:cNvPr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22;p15">
                <a:extLst>
                  <a:ext uri="{FF2B5EF4-FFF2-40B4-BE49-F238E27FC236}">
                    <a16:creationId xmlns:a16="http://schemas.microsoft.com/office/drawing/2014/main" id="{5FD96442-9CAC-8AD2-A397-F1E48E1A73FA}"/>
                  </a:ext>
                </a:extLst>
              </p:cNvPr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23;p15">
                <a:extLst>
                  <a:ext uri="{FF2B5EF4-FFF2-40B4-BE49-F238E27FC236}">
                    <a16:creationId xmlns:a16="http://schemas.microsoft.com/office/drawing/2014/main" id="{4B61B738-06FA-C00D-7EDD-6BE1C2AD6568}"/>
                  </a:ext>
                </a:extLst>
              </p:cNvPr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24;p15">
                <a:extLst>
                  <a:ext uri="{FF2B5EF4-FFF2-40B4-BE49-F238E27FC236}">
                    <a16:creationId xmlns:a16="http://schemas.microsoft.com/office/drawing/2014/main" id="{E0C24AA2-DA40-9236-C6C1-0359F479667A}"/>
                  </a:ext>
                </a:extLst>
              </p:cNvPr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25;p15">
                <a:extLst>
                  <a:ext uri="{FF2B5EF4-FFF2-40B4-BE49-F238E27FC236}">
                    <a16:creationId xmlns:a16="http://schemas.microsoft.com/office/drawing/2014/main" id="{264F7B7B-CBB5-8692-3D18-E8031A9C7600}"/>
                  </a:ext>
                </a:extLst>
              </p:cNvPr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26;p15">
                <a:extLst>
                  <a:ext uri="{FF2B5EF4-FFF2-40B4-BE49-F238E27FC236}">
                    <a16:creationId xmlns:a16="http://schemas.microsoft.com/office/drawing/2014/main" id="{188E25D8-3EE9-7396-8EAC-37056D4B911D}"/>
                  </a:ext>
                </a:extLst>
              </p:cNvPr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27;p15">
                <a:extLst>
                  <a:ext uri="{FF2B5EF4-FFF2-40B4-BE49-F238E27FC236}">
                    <a16:creationId xmlns:a16="http://schemas.microsoft.com/office/drawing/2014/main" id="{5CDF0084-A538-42B1-8AAF-B7CFED9258C9}"/>
                  </a:ext>
                </a:extLst>
              </p:cNvPr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28;p15">
                <a:extLst>
                  <a:ext uri="{FF2B5EF4-FFF2-40B4-BE49-F238E27FC236}">
                    <a16:creationId xmlns:a16="http://schemas.microsoft.com/office/drawing/2014/main" id="{2174D883-C4F4-EA46-BE36-9B4FBA469DDC}"/>
                  </a:ext>
                </a:extLst>
              </p:cNvPr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29;p15">
                <a:extLst>
                  <a:ext uri="{FF2B5EF4-FFF2-40B4-BE49-F238E27FC236}">
                    <a16:creationId xmlns:a16="http://schemas.microsoft.com/office/drawing/2014/main" id="{DDCF3704-4824-D854-11F1-CA704E2C79A3}"/>
                  </a:ext>
                </a:extLst>
              </p:cNvPr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30;p15">
                <a:extLst>
                  <a:ext uri="{FF2B5EF4-FFF2-40B4-BE49-F238E27FC236}">
                    <a16:creationId xmlns:a16="http://schemas.microsoft.com/office/drawing/2014/main" id="{850762E4-3979-9CAF-710D-C83DCE88377A}"/>
                  </a:ext>
                </a:extLst>
              </p:cNvPr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31;p15">
                <a:extLst>
                  <a:ext uri="{FF2B5EF4-FFF2-40B4-BE49-F238E27FC236}">
                    <a16:creationId xmlns:a16="http://schemas.microsoft.com/office/drawing/2014/main" id="{CB135EC2-0060-648A-25D1-F16C9EB9F708}"/>
                  </a:ext>
                </a:extLst>
              </p:cNvPr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32;p15">
                <a:extLst>
                  <a:ext uri="{FF2B5EF4-FFF2-40B4-BE49-F238E27FC236}">
                    <a16:creationId xmlns:a16="http://schemas.microsoft.com/office/drawing/2014/main" id="{A9F8EE40-CB7C-4F1A-89B9-6C1AE5FFBB33}"/>
                  </a:ext>
                </a:extLst>
              </p:cNvPr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33;p15">
                <a:extLst>
                  <a:ext uri="{FF2B5EF4-FFF2-40B4-BE49-F238E27FC236}">
                    <a16:creationId xmlns:a16="http://schemas.microsoft.com/office/drawing/2014/main" id="{8431C454-C03C-4C63-D6E2-6F3AC65F0832}"/>
                  </a:ext>
                </a:extLst>
              </p:cNvPr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34;p15">
                <a:extLst>
                  <a:ext uri="{FF2B5EF4-FFF2-40B4-BE49-F238E27FC236}">
                    <a16:creationId xmlns:a16="http://schemas.microsoft.com/office/drawing/2014/main" id="{7312C6EC-2511-3E33-C762-561A370A79C9}"/>
                  </a:ext>
                </a:extLst>
              </p:cNvPr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35;p15">
                <a:extLst>
                  <a:ext uri="{FF2B5EF4-FFF2-40B4-BE49-F238E27FC236}">
                    <a16:creationId xmlns:a16="http://schemas.microsoft.com/office/drawing/2014/main" id="{C418DF72-2DBF-013F-1736-711259D03AED}"/>
                  </a:ext>
                </a:extLst>
              </p:cNvPr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36;p15">
                <a:extLst>
                  <a:ext uri="{FF2B5EF4-FFF2-40B4-BE49-F238E27FC236}">
                    <a16:creationId xmlns:a16="http://schemas.microsoft.com/office/drawing/2014/main" id="{A204F38C-ED1D-2A77-D006-ED187A28B28D}"/>
                  </a:ext>
                </a:extLst>
              </p:cNvPr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37;p15">
                <a:extLst>
                  <a:ext uri="{FF2B5EF4-FFF2-40B4-BE49-F238E27FC236}">
                    <a16:creationId xmlns:a16="http://schemas.microsoft.com/office/drawing/2014/main" id="{8C05AB6F-7989-1FB9-3F6D-71646A5C0B33}"/>
                  </a:ext>
                </a:extLst>
              </p:cNvPr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38;p15">
                <a:extLst>
                  <a:ext uri="{FF2B5EF4-FFF2-40B4-BE49-F238E27FC236}">
                    <a16:creationId xmlns:a16="http://schemas.microsoft.com/office/drawing/2014/main" id="{E17AF700-F481-BB4B-6587-1EE6B6DE758D}"/>
                  </a:ext>
                </a:extLst>
              </p:cNvPr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39;p15">
                <a:extLst>
                  <a:ext uri="{FF2B5EF4-FFF2-40B4-BE49-F238E27FC236}">
                    <a16:creationId xmlns:a16="http://schemas.microsoft.com/office/drawing/2014/main" id="{400061CE-7EBC-8FDE-66FE-94840323D169}"/>
                  </a:ext>
                </a:extLst>
              </p:cNvPr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40;p15">
                <a:extLst>
                  <a:ext uri="{FF2B5EF4-FFF2-40B4-BE49-F238E27FC236}">
                    <a16:creationId xmlns:a16="http://schemas.microsoft.com/office/drawing/2014/main" id="{3C872E6E-6893-CEFE-FCFC-015D4DE6FC2B}"/>
                  </a:ext>
                </a:extLst>
              </p:cNvPr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41;p15">
                <a:extLst>
                  <a:ext uri="{FF2B5EF4-FFF2-40B4-BE49-F238E27FC236}">
                    <a16:creationId xmlns:a16="http://schemas.microsoft.com/office/drawing/2014/main" id="{E2AE07CD-AD37-190B-BBC0-BA376B66C5BA}"/>
                  </a:ext>
                </a:extLst>
              </p:cNvPr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42;p15">
                <a:extLst>
                  <a:ext uri="{FF2B5EF4-FFF2-40B4-BE49-F238E27FC236}">
                    <a16:creationId xmlns:a16="http://schemas.microsoft.com/office/drawing/2014/main" id="{29DABF3D-7F48-386D-8611-D1A4A2833689}"/>
                  </a:ext>
                </a:extLst>
              </p:cNvPr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43;p15">
                <a:extLst>
                  <a:ext uri="{FF2B5EF4-FFF2-40B4-BE49-F238E27FC236}">
                    <a16:creationId xmlns:a16="http://schemas.microsoft.com/office/drawing/2014/main" id="{A0146E20-71E7-BFF7-D00C-CEEFCE2E6E6A}"/>
                  </a:ext>
                </a:extLst>
              </p:cNvPr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44;p15">
                <a:extLst>
                  <a:ext uri="{FF2B5EF4-FFF2-40B4-BE49-F238E27FC236}">
                    <a16:creationId xmlns:a16="http://schemas.microsoft.com/office/drawing/2014/main" id="{85AC9BAC-3A2C-C68F-E8AB-67B74421D5A8}"/>
                  </a:ext>
                </a:extLst>
              </p:cNvPr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45;p15">
                <a:extLst>
                  <a:ext uri="{FF2B5EF4-FFF2-40B4-BE49-F238E27FC236}">
                    <a16:creationId xmlns:a16="http://schemas.microsoft.com/office/drawing/2014/main" id="{C44E0138-7E1D-A5E9-EAD4-FA01485254A7}"/>
                  </a:ext>
                </a:extLst>
              </p:cNvPr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46;p15">
                <a:extLst>
                  <a:ext uri="{FF2B5EF4-FFF2-40B4-BE49-F238E27FC236}">
                    <a16:creationId xmlns:a16="http://schemas.microsoft.com/office/drawing/2014/main" id="{CC6D7756-A8AA-A9C6-9039-208FE09CF67F}"/>
                  </a:ext>
                </a:extLst>
              </p:cNvPr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47;p15">
                <a:extLst>
                  <a:ext uri="{FF2B5EF4-FFF2-40B4-BE49-F238E27FC236}">
                    <a16:creationId xmlns:a16="http://schemas.microsoft.com/office/drawing/2014/main" id="{2C2A4229-2CAD-7761-B1AE-8A8FBA61DBE6}"/>
                  </a:ext>
                </a:extLst>
              </p:cNvPr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48;p15">
                <a:extLst>
                  <a:ext uri="{FF2B5EF4-FFF2-40B4-BE49-F238E27FC236}">
                    <a16:creationId xmlns:a16="http://schemas.microsoft.com/office/drawing/2014/main" id="{DEB88B7A-CE8C-3CE0-04AB-5B1219791FB4}"/>
                  </a:ext>
                </a:extLst>
              </p:cNvPr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49;p15">
                <a:extLst>
                  <a:ext uri="{FF2B5EF4-FFF2-40B4-BE49-F238E27FC236}">
                    <a16:creationId xmlns:a16="http://schemas.microsoft.com/office/drawing/2014/main" id="{F7EA312E-3785-562E-DAD7-48F76FD1F92D}"/>
                  </a:ext>
                </a:extLst>
              </p:cNvPr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50;p15">
                <a:extLst>
                  <a:ext uri="{FF2B5EF4-FFF2-40B4-BE49-F238E27FC236}">
                    <a16:creationId xmlns:a16="http://schemas.microsoft.com/office/drawing/2014/main" id="{6179A7B7-231E-72C1-8527-BBEB187984C5}"/>
                  </a:ext>
                </a:extLst>
              </p:cNvPr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51;p15">
                <a:extLst>
                  <a:ext uri="{FF2B5EF4-FFF2-40B4-BE49-F238E27FC236}">
                    <a16:creationId xmlns:a16="http://schemas.microsoft.com/office/drawing/2014/main" id="{C6EF0EF7-B364-DF92-08CC-D91B91078CE1}"/>
                  </a:ext>
                </a:extLst>
              </p:cNvPr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152;p15">
                <a:extLst>
                  <a:ext uri="{FF2B5EF4-FFF2-40B4-BE49-F238E27FC236}">
                    <a16:creationId xmlns:a16="http://schemas.microsoft.com/office/drawing/2014/main" id="{D2313CE8-F76C-0FEF-3209-4A8929929575}"/>
                  </a:ext>
                </a:extLst>
              </p:cNvPr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153;p15">
                <a:extLst>
                  <a:ext uri="{FF2B5EF4-FFF2-40B4-BE49-F238E27FC236}">
                    <a16:creationId xmlns:a16="http://schemas.microsoft.com/office/drawing/2014/main" id="{492D69D9-4A13-FB8F-BD2A-B64AC9B1AED9}"/>
                  </a:ext>
                </a:extLst>
              </p:cNvPr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154;p15">
                <a:extLst>
                  <a:ext uri="{FF2B5EF4-FFF2-40B4-BE49-F238E27FC236}">
                    <a16:creationId xmlns:a16="http://schemas.microsoft.com/office/drawing/2014/main" id="{F942E662-F833-75A4-C11F-28A0F1AF741E}"/>
                  </a:ext>
                </a:extLst>
              </p:cNvPr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155;p15">
                <a:extLst>
                  <a:ext uri="{FF2B5EF4-FFF2-40B4-BE49-F238E27FC236}">
                    <a16:creationId xmlns:a16="http://schemas.microsoft.com/office/drawing/2014/main" id="{22B5D162-7AA3-D511-1D65-CF62FAB8435E}"/>
                  </a:ext>
                </a:extLst>
              </p:cNvPr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156;p15">
                <a:extLst>
                  <a:ext uri="{FF2B5EF4-FFF2-40B4-BE49-F238E27FC236}">
                    <a16:creationId xmlns:a16="http://schemas.microsoft.com/office/drawing/2014/main" id="{B3FFDB26-60A2-2DEF-9CC1-7DCB9984C3CB}"/>
                  </a:ext>
                </a:extLst>
              </p:cNvPr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157;p15">
                <a:extLst>
                  <a:ext uri="{FF2B5EF4-FFF2-40B4-BE49-F238E27FC236}">
                    <a16:creationId xmlns:a16="http://schemas.microsoft.com/office/drawing/2014/main" id="{95E8FA78-0DD4-61C9-6BF2-1CD97C4F9636}"/>
                  </a:ext>
                </a:extLst>
              </p:cNvPr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158;p15">
                <a:extLst>
                  <a:ext uri="{FF2B5EF4-FFF2-40B4-BE49-F238E27FC236}">
                    <a16:creationId xmlns:a16="http://schemas.microsoft.com/office/drawing/2014/main" id="{B7E78FF2-8D04-DA27-5BDD-1F0432AC7C53}"/>
                  </a:ext>
                </a:extLst>
              </p:cNvPr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159;p15">
                <a:extLst>
                  <a:ext uri="{FF2B5EF4-FFF2-40B4-BE49-F238E27FC236}">
                    <a16:creationId xmlns:a16="http://schemas.microsoft.com/office/drawing/2014/main" id="{27C8A805-6D36-04CC-DA98-68CEE23D3A70}"/>
                  </a:ext>
                </a:extLst>
              </p:cNvPr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160;p15">
                <a:extLst>
                  <a:ext uri="{FF2B5EF4-FFF2-40B4-BE49-F238E27FC236}">
                    <a16:creationId xmlns:a16="http://schemas.microsoft.com/office/drawing/2014/main" id="{2E882BE1-95E0-33B8-92AA-473CB9BF35C1}"/>
                  </a:ext>
                </a:extLst>
              </p:cNvPr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161;p15">
                <a:extLst>
                  <a:ext uri="{FF2B5EF4-FFF2-40B4-BE49-F238E27FC236}">
                    <a16:creationId xmlns:a16="http://schemas.microsoft.com/office/drawing/2014/main" id="{86258836-3D08-906D-F1B2-0A53E7D594F7}"/>
                  </a:ext>
                </a:extLst>
              </p:cNvPr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162;p15">
                <a:extLst>
                  <a:ext uri="{FF2B5EF4-FFF2-40B4-BE49-F238E27FC236}">
                    <a16:creationId xmlns:a16="http://schemas.microsoft.com/office/drawing/2014/main" id="{8E7241F1-BAFA-7A2F-DAAB-A6B997AE63F4}"/>
                  </a:ext>
                </a:extLst>
              </p:cNvPr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163;p15">
                <a:extLst>
                  <a:ext uri="{FF2B5EF4-FFF2-40B4-BE49-F238E27FC236}">
                    <a16:creationId xmlns:a16="http://schemas.microsoft.com/office/drawing/2014/main" id="{C51FF5E1-45E9-F277-F929-6BF1E78CDBF4}"/>
                  </a:ext>
                </a:extLst>
              </p:cNvPr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164;p15">
                <a:extLst>
                  <a:ext uri="{FF2B5EF4-FFF2-40B4-BE49-F238E27FC236}">
                    <a16:creationId xmlns:a16="http://schemas.microsoft.com/office/drawing/2014/main" id="{3D2497ED-337F-189A-CE07-2641EF03422F}"/>
                  </a:ext>
                </a:extLst>
              </p:cNvPr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165;p15">
                <a:extLst>
                  <a:ext uri="{FF2B5EF4-FFF2-40B4-BE49-F238E27FC236}">
                    <a16:creationId xmlns:a16="http://schemas.microsoft.com/office/drawing/2014/main" id="{3D57C89F-8C05-1C7A-0498-22A2DA74FC90}"/>
                  </a:ext>
                </a:extLst>
              </p:cNvPr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166;p15">
                <a:extLst>
                  <a:ext uri="{FF2B5EF4-FFF2-40B4-BE49-F238E27FC236}">
                    <a16:creationId xmlns:a16="http://schemas.microsoft.com/office/drawing/2014/main" id="{0CFECF11-20C9-4234-7AF2-6573FB9EAB6C}"/>
                  </a:ext>
                </a:extLst>
              </p:cNvPr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167;p15">
                <a:extLst>
                  <a:ext uri="{FF2B5EF4-FFF2-40B4-BE49-F238E27FC236}">
                    <a16:creationId xmlns:a16="http://schemas.microsoft.com/office/drawing/2014/main" id="{BE700417-A819-BFAA-0EC0-F0B8E5C59DA0}"/>
                  </a:ext>
                </a:extLst>
              </p:cNvPr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168;p15">
                <a:extLst>
                  <a:ext uri="{FF2B5EF4-FFF2-40B4-BE49-F238E27FC236}">
                    <a16:creationId xmlns:a16="http://schemas.microsoft.com/office/drawing/2014/main" id="{1CD2EDCC-FE5E-E9FC-C344-AA0603BE87F0}"/>
                  </a:ext>
                </a:extLst>
              </p:cNvPr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169;p15">
                <a:extLst>
                  <a:ext uri="{FF2B5EF4-FFF2-40B4-BE49-F238E27FC236}">
                    <a16:creationId xmlns:a16="http://schemas.microsoft.com/office/drawing/2014/main" id="{597C9738-8D2E-20F6-FBCE-EA00CE9340FE}"/>
                  </a:ext>
                </a:extLst>
              </p:cNvPr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170;p15">
                <a:extLst>
                  <a:ext uri="{FF2B5EF4-FFF2-40B4-BE49-F238E27FC236}">
                    <a16:creationId xmlns:a16="http://schemas.microsoft.com/office/drawing/2014/main" id="{2FD533BE-8358-D6AA-DB4B-5259BEEA10A3}"/>
                  </a:ext>
                </a:extLst>
              </p:cNvPr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171;p15">
                <a:extLst>
                  <a:ext uri="{FF2B5EF4-FFF2-40B4-BE49-F238E27FC236}">
                    <a16:creationId xmlns:a16="http://schemas.microsoft.com/office/drawing/2014/main" id="{4ABA906F-EA65-0DCB-BFD3-2AC5A03C3BA2}"/>
                  </a:ext>
                </a:extLst>
              </p:cNvPr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172;p15">
                <a:extLst>
                  <a:ext uri="{FF2B5EF4-FFF2-40B4-BE49-F238E27FC236}">
                    <a16:creationId xmlns:a16="http://schemas.microsoft.com/office/drawing/2014/main" id="{C2FA2177-CE5A-E60F-4429-2A127C60D570}"/>
                  </a:ext>
                </a:extLst>
              </p:cNvPr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173;p15">
                <a:extLst>
                  <a:ext uri="{FF2B5EF4-FFF2-40B4-BE49-F238E27FC236}">
                    <a16:creationId xmlns:a16="http://schemas.microsoft.com/office/drawing/2014/main" id="{7E6BE57F-5BC9-FED9-8E8C-A7D5783B0063}"/>
                  </a:ext>
                </a:extLst>
              </p:cNvPr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174;p15">
                <a:extLst>
                  <a:ext uri="{FF2B5EF4-FFF2-40B4-BE49-F238E27FC236}">
                    <a16:creationId xmlns:a16="http://schemas.microsoft.com/office/drawing/2014/main" id="{8667204B-DFB2-EBD9-7741-C954BA332ED6}"/>
                  </a:ext>
                </a:extLst>
              </p:cNvPr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175;p15">
                <a:extLst>
                  <a:ext uri="{FF2B5EF4-FFF2-40B4-BE49-F238E27FC236}">
                    <a16:creationId xmlns:a16="http://schemas.microsoft.com/office/drawing/2014/main" id="{3AF43A7E-BE9D-6A37-0B94-1834C1EFC409}"/>
                  </a:ext>
                </a:extLst>
              </p:cNvPr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176;p15">
                <a:extLst>
                  <a:ext uri="{FF2B5EF4-FFF2-40B4-BE49-F238E27FC236}">
                    <a16:creationId xmlns:a16="http://schemas.microsoft.com/office/drawing/2014/main" id="{FA7115B2-8BB8-2A98-0B73-847D4D91DC62}"/>
                  </a:ext>
                </a:extLst>
              </p:cNvPr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177;p15">
                <a:extLst>
                  <a:ext uri="{FF2B5EF4-FFF2-40B4-BE49-F238E27FC236}">
                    <a16:creationId xmlns:a16="http://schemas.microsoft.com/office/drawing/2014/main" id="{706FD310-2D2A-C108-9B5D-B29B19B64F45}"/>
                  </a:ext>
                </a:extLst>
              </p:cNvPr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178;p15">
                <a:extLst>
                  <a:ext uri="{FF2B5EF4-FFF2-40B4-BE49-F238E27FC236}">
                    <a16:creationId xmlns:a16="http://schemas.microsoft.com/office/drawing/2014/main" id="{C1C85FEA-2C05-D64B-EC9E-DC5A69AE1D63}"/>
                  </a:ext>
                </a:extLst>
              </p:cNvPr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179;p15">
                <a:extLst>
                  <a:ext uri="{FF2B5EF4-FFF2-40B4-BE49-F238E27FC236}">
                    <a16:creationId xmlns:a16="http://schemas.microsoft.com/office/drawing/2014/main" id="{6CA8CA7C-86BD-D45E-4E52-9BD35BFF0BC3}"/>
                  </a:ext>
                </a:extLst>
              </p:cNvPr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180;p15">
                <a:extLst>
                  <a:ext uri="{FF2B5EF4-FFF2-40B4-BE49-F238E27FC236}">
                    <a16:creationId xmlns:a16="http://schemas.microsoft.com/office/drawing/2014/main" id="{903361AA-210E-FA01-686E-8AC787C7EC29}"/>
                  </a:ext>
                </a:extLst>
              </p:cNvPr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181;p15">
                <a:extLst>
                  <a:ext uri="{FF2B5EF4-FFF2-40B4-BE49-F238E27FC236}">
                    <a16:creationId xmlns:a16="http://schemas.microsoft.com/office/drawing/2014/main" id="{52DCDCA0-CE8C-B636-AF27-C8B5BCA2C289}"/>
                  </a:ext>
                </a:extLst>
              </p:cNvPr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182;p15">
                <a:extLst>
                  <a:ext uri="{FF2B5EF4-FFF2-40B4-BE49-F238E27FC236}">
                    <a16:creationId xmlns:a16="http://schemas.microsoft.com/office/drawing/2014/main" id="{549F1F6E-4764-E77F-58F4-4C7BC38A0A9A}"/>
                  </a:ext>
                </a:extLst>
              </p:cNvPr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183;p15">
                <a:extLst>
                  <a:ext uri="{FF2B5EF4-FFF2-40B4-BE49-F238E27FC236}">
                    <a16:creationId xmlns:a16="http://schemas.microsoft.com/office/drawing/2014/main" id="{C0D0D453-969A-6FB1-197F-45A30008A32C}"/>
                  </a:ext>
                </a:extLst>
              </p:cNvPr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184;p15">
                <a:extLst>
                  <a:ext uri="{FF2B5EF4-FFF2-40B4-BE49-F238E27FC236}">
                    <a16:creationId xmlns:a16="http://schemas.microsoft.com/office/drawing/2014/main" id="{08BE85F4-6F0C-B85D-8114-78317AD10A03}"/>
                  </a:ext>
                </a:extLst>
              </p:cNvPr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185;p15">
                <a:extLst>
                  <a:ext uri="{FF2B5EF4-FFF2-40B4-BE49-F238E27FC236}">
                    <a16:creationId xmlns:a16="http://schemas.microsoft.com/office/drawing/2014/main" id="{9535EE39-98EB-553F-504D-0FCC3A68B7BC}"/>
                  </a:ext>
                </a:extLst>
              </p:cNvPr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186;p15">
                <a:extLst>
                  <a:ext uri="{FF2B5EF4-FFF2-40B4-BE49-F238E27FC236}">
                    <a16:creationId xmlns:a16="http://schemas.microsoft.com/office/drawing/2014/main" id="{C3ED4DEA-3490-7935-059D-4E4E1EE5F540}"/>
                  </a:ext>
                </a:extLst>
              </p:cNvPr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187;p15">
                <a:extLst>
                  <a:ext uri="{FF2B5EF4-FFF2-40B4-BE49-F238E27FC236}">
                    <a16:creationId xmlns:a16="http://schemas.microsoft.com/office/drawing/2014/main" id="{B4B2837B-D98A-BC6E-C3CF-AE9F43CCC68F}"/>
                  </a:ext>
                </a:extLst>
              </p:cNvPr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188;p15">
                <a:extLst>
                  <a:ext uri="{FF2B5EF4-FFF2-40B4-BE49-F238E27FC236}">
                    <a16:creationId xmlns:a16="http://schemas.microsoft.com/office/drawing/2014/main" id="{7511B737-46BC-30CC-4576-F205787FEE24}"/>
                  </a:ext>
                </a:extLst>
              </p:cNvPr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189;p15">
                <a:extLst>
                  <a:ext uri="{FF2B5EF4-FFF2-40B4-BE49-F238E27FC236}">
                    <a16:creationId xmlns:a16="http://schemas.microsoft.com/office/drawing/2014/main" id="{560B0857-4B38-B3D6-3EFD-FA26ACFDEFE1}"/>
                  </a:ext>
                </a:extLst>
              </p:cNvPr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190;p15">
                <a:extLst>
                  <a:ext uri="{FF2B5EF4-FFF2-40B4-BE49-F238E27FC236}">
                    <a16:creationId xmlns:a16="http://schemas.microsoft.com/office/drawing/2014/main" id="{78FC4D76-4F65-3C30-FDF2-0591D4A2C98A}"/>
                  </a:ext>
                </a:extLst>
              </p:cNvPr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191;p15">
                <a:extLst>
                  <a:ext uri="{FF2B5EF4-FFF2-40B4-BE49-F238E27FC236}">
                    <a16:creationId xmlns:a16="http://schemas.microsoft.com/office/drawing/2014/main" id="{F13C61D3-4554-453D-42EC-A1260F76803B}"/>
                  </a:ext>
                </a:extLst>
              </p:cNvPr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192;p15">
                <a:extLst>
                  <a:ext uri="{FF2B5EF4-FFF2-40B4-BE49-F238E27FC236}">
                    <a16:creationId xmlns:a16="http://schemas.microsoft.com/office/drawing/2014/main" id="{EEAE0B73-E0B0-2855-D224-8AFCD7063672}"/>
                  </a:ext>
                </a:extLst>
              </p:cNvPr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193;p15">
                <a:extLst>
                  <a:ext uri="{FF2B5EF4-FFF2-40B4-BE49-F238E27FC236}">
                    <a16:creationId xmlns:a16="http://schemas.microsoft.com/office/drawing/2014/main" id="{771022C2-69EF-BA1E-8385-A54FACBC07E4}"/>
                  </a:ext>
                </a:extLst>
              </p:cNvPr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194;p15">
                <a:extLst>
                  <a:ext uri="{FF2B5EF4-FFF2-40B4-BE49-F238E27FC236}">
                    <a16:creationId xmlns:a16="http://schemas.microsoft.com/office/drawing/2014/main" id="{7AD8D9A6-7001-02AE-3582-3C14EA0BD122}"/>
                  </a:ext>
                </a:extLst>
              </p:cNvPr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195;p15">
                <a:extLst>
                  <a:ext uri="{FF2B5EF4-FFF2-40B4-BE49-F238E27FC236}">
                    <a16:creationId xmlns:a16="http://schemas.microsoft.com/office/drawing/2014/main" id="{01B78A7F-B524-542F-2AC3-D6E5D36FB00B}"/>
                  </a:ext>
                </a:extLst>
              </p:cNvPr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196;p15">
                <a:extLst>
                  <a:ext uri="{FF2B5EF4-FFF2-40B4-BE49-F238E27FC236}">
                    <a16:creationId xmlns:a16="http://schemas.microsoft.com/office/drawing/2014/main" id="{8571D986-5177-4EB3-A2AE-8029387E576C}"/>
                  </a:ext>
                </a:extLst>
              </p:cNvPr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197;p15">
                <a:extLst>
                  <a:ext uri="{FF2B5EF4-FFF2-40B4-BE49-F238E27FC236}">
                    <a16:creationId xmlns:a16="http://schemas.microsoft.com/office/drawing/2014/main" id="{FF8BFEFD-931A-B214-81EB-4C7189F28373}"/>
                  </a:ext>
                </a:extLst>
              </p:cNvPr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198;p15">
                <a:extLst>
                  <a:ext uri="{FF2B5EF4-FFF2-40B4-BE49-F238E27FC236}">
                    <a16:creationId xmlns:a16="http://schemas.microsoft.com/office/drawing/2014/main" id="{5096DEBA-E6B8-9B05-E98B-13B754314FE4}"/>
                  </a:ext>
                </a:extLst>
              </p:cNvPr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199;p15">
                <a:extLst>
                  <a:ext uri="{FF2B5EF4-FFF2-40B4-BE49-F238E27FC236}">
                    <a16:creationId xmlns:a16="http://schemas.microsoft.com/office/drawing/2014/main" id="{2F8E88C5-CA7A-78C0-B9B5-5913A920E235}"/>
                  </a:ext>
                </a:extLst>
              </p:cNvPr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200;p15">
                <a:extLst>
                  <a:ext uri="{FF2B5EF4-FFF2-40B4-BE49-F238E27FC236}">
                    <a16:creationId xmlns:a16="http://schemas.microsoft.com/office/drawing/2014/main" id="{262F81A2-96E9-7D5E-B8AF-9133106BA492}"/>
                  </a:ext>
                </a:extLst>
              </p:cNvPr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201;p15">
                <a:extLst>
                  <a:ext uri="{FF2B5EF4-FFF2-40B4-BE49-F238E27FC236}">
                    <a16:creationId xmlns:a16="http://schemas.microsoft.com/office/drawing/2014/main" id="{C76442A8-F913-34C2-D216-8783817B9BB7}"/>
                  </a:ext>
                </a:extLst>
              </p:cNvPr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202;p15">
                <a:extLst>
                  <a:ext uri="{FF2B5EF4-FFF2-40B4-BE49-F238E27FC236}">
                    <a16:creationId xmlns:a16="http://schemas.microsoft.com/office/drawing/2014/main" id="{4334E663-FF90-1CCF-76F1-7106B2F612AB}"/>
                  </a:ext>
                </a:extLst>
              </p:cNvPr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203;p15">
                <a:extLst>
                  <a:ext uri="{FF2B5EF4-FFF2-40B4-BE49-F238E27FC236}">
                    <a16:creationId xmlns:a16="http://schemas.microsoft.com/office/drawing/2014/main" id="{A3852B86-1D6A-7C90-00BC-004EE595CB3A}"/>
                  </a:ext>
                </a:extLst>
              </p:cNvPr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204;p15">
                <a:extLst>
                  <a:ext uri="{FF2B5EF4-FFF2-40B4-BE49-F238E27FC236}">
                    <a16:creationId xmlns:a16="http://schemas.microsoft.com/office/drawing/2014/main" id="{4AD07A58-16D9-361B-CFB1-78503B012A85}"/>
                  </a:ext>
                </a:extLst>
              </p:cNvPr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205;p15">
                <a:extLst>
                  <a:ext uri="{FF2B5EF4-FFF2-40B4-BE49-F238E27FC236}">
                    <a16:creationId xmlns:a16="http://schemas.microsoft.com/office/drawing/2014/main" id="{4E4C445F-5471-CF91-0D91-A1B45CE11E99}"/>
                  </a:ext>
                </a:extLst>
              </p:cNvPr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206;p15">
                <a:extLst>
                  <a:ext uri="{FF2B5EF4-FFF2-40B4-BE49-F238E27FC236}">
                    <a16:creationId xmlns:a16="http://schemas.microsoft.com/office/drawing/2014/main" id="{9F84F6E9-00B8-FC24-634F-91034E7EA2DD}"/>
                  </a:ext>
                </a:extLst>
              </p:cNvPr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207;p15">
                <a:extLst>
                  <a:ext uri="{FF2B5EF4-FFF2-40B4-BE49-F238E27FC236}">
                    <a16:creationId xmlns:a16="http://schemas.microsoft.com/office/drawing/2014/main" id="{12156D81-5AA0-2821-321C-D70336262D86}"/>
                  </a:ext>
                </a:extLst>
              </p:cNvPr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208;p15">
                <a:extLst>
                  <a:ext uri="{FF2B5EF4-FFF2-40B4-BE49-F238E27FC236}">
                    <a16:creationId xmlns:a16="http://schemas.microsoft.com/office/drawing/2014/main" id="{4AA5CD6D-3BB1-25A0-3D1D-6A317097815D}"/>
                  </a:ext>
                </a:extLst>
              </p:cNvPr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209;p15">
                <a:extLst>
                  <a:ext uri="{FF2B5EF4-FFF2-40B4-BE49-F238E27FC236}">
                    <a16:creationId xmlns:a16="http://schemas.microsoft.com/office/drawing/2014/main" id="{29980A2F-61F6-E578-2FAD-188904C2EAEC}"/>
                  </a:ext>
                </a:extLst>
              </p:cNvPr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210;p15">
                <a:extLst>
                  <a:ext uri="{FF2B5EF4-FFF2-40B4-BE49-F238E27FC236}">
                    <a16:creationId xmlns:a16="http://schemas.microsoft.com/office/drawing/2014/main" id="{E4C953B3-6436-D4B7-3ADB-817F8733D910}"/>
                  </a:ext>
                </a:extLst>
              </p:cNvPr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211;p15">
                <a:extLst>
                  <a:ext uri="{FF2B5EF4-FFF2-40B4-BE49-F238E27FC236}">
                    <a16:creationId xmlns:a16="http://schemas.microsoft.com/office/drawing/2014/main" id="{642D76CB-7543-6871-0934-BA0A999F062D}"/>
                  </a:ext>
                </a:extLst>
              </p:cNvPr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212;p15">
                <a:extLst>
                  <a:ext uri="{FF2B5EF4-FFF2-40B4-BE49-F238E27FC236}">
                    <a16:creationId xmlns:a16="http://schemas.microsoft.com/office/drawing/2014/main" id="{DEDA4E7D-3D3F-F34C-3244-2DB3FE49F3D5}"/>
                  </a:ext>
                </a:extLst>
              </p:cNvPr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213;p15">
                <a:extLst>
                  <a:ext uri="{FF2B5EF4-FFF2-40B4-BE49-F238E27FC236}">
                    <a16:creationId xmlns:a16="http://schemas.microsoft.com/office/drawing/2014/main" id="{A36902D7-E008-E491-3378-B6E8DADEE9EF}"/>
                  </a:ext>
                </a:extLst>
              </p:cNvPr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214;p15">
                <a:extLst>
                  <a:ext uri="{FF2B5EF4-FFF2-40B4-BE49-F238E27FC236}">
                    <a16:creationId xmlns:a16="http://schemas.microsoft.com/office/drawing/2014/main" id="{E2A4A3DE-C43C-AF7F-1FB7-AEE0502B16B3}"/>
                  </a:ext>
                </a:extLst>
              </p:cNvPr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215;p15">
                <a:extLst>
                  <a:ext uri="{FF2B5EF4-FFF2-40B4-BE49-F238E27FC236}">
                    <a16:creationId xmlns:a16="http://schemas.microsoft.com/office/drawing/2014/main" id="{E1C1802E-C15E-AA8D-2A1B-52BE5F365377}"/>
                  </a:ext>
                </a:extLst>
              </p:cNvPr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216;p15">
                <a:extLst>
                  <a:ext uri="{FF2B5EF4-FFF2-40B4-BE49-F238E27FC236}">
                    <a16:creationId xmlns:a16="http://schemas.microsoft.com/office/drawing/2014/main" id="{B985654E-B371-9D94-2B9A-17FB4823CAB5}"/>
                  </a:ext>
                </a:extLst>
              </p:cNvPr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217;p15">
                <a:extLst>
                  <a:ext uri="{FF2B5EF4-FFF2-40B4-BE49-F238E27FC236}">
                    <a16:creationId xmlns:a16="http://schemas.microsoft.com/office/drawing/2014/main" id="{19F10F2E-9F6F-8881-720E-05E8C175858B}"/>
                  </a:ext>
                </a:extLst>
              </p:cNvPr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218;p15">
                <a:extLst>
                  <a:ext uri="{FF2B5EF4-FFF2-40B4-BE49-F238E27FC236}">
                    <a16:creationId xmlns:a16="http://schemas.microsoft.com/office/drawing/2014/main" id="{4A602365-3052-8FCC-CB46-862C4E314206}"/>
                  </a:ext>
                </a:extLst>
              </p:cNvPr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219;p15">
                <a:extLst>
                  <a:ext uri="{FF2B5EF4-FFF2-40B4-BE49-F238E27FC236}">
                    <a16:creationId xmlns:a16="http://schemas.microsoft.com/office/drawing/2014/main" id="{FF6962AC-6C2A-FD23-06EC-0B35E4A25A4C}"/>
                  </a:ext>
                </a:extLst>
              </p:cNvPr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220;p15">
                <a:extLst>
                  <a:ext uri="{FF2B5EF4-FFF2-40B4-BE49-F238E27FC236}">
                    <a16:creationId xmlns:a16="http://schemas.microsoft.com/office/drawing/2014/main" id="{9DDB7BE7-E015-8E58-2794-240DDB892A6D}"/>
                  </a:ext>
                </a:extLst>
              </p:cNvPr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221;p15">
                <a:extLst>
                  <a:ext uri="{FF2B5EF4-FFF2-40B4-BE49-F238E27FC236}">
                    <a16:creationId xmlns:a16="http://schemas.microsoft.com/office/drawing/2014/main" id="{35D44F6F-6FF2-CFB1-D1E3-FBDF6AE1F1AB}"/>
                  </a:ext>
                </a:extLst>
              </p:cNvPr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222;p15">
                <a:extLst>
                  <a:ext uri="{FF2B5EF4-FFF2-40B4-BE49-F238E27FC236}">
                    <a16:creationId xmlns:a16="http://schemas.microsoft.com/office/drawing/2014/main" id="{749E66DF-7497-3062-FDAD-AF81014D9D21}"/>
                  </a:ext>
                </a:extLst>
              </p:cNvPr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223;p15">
                <a:extLst>
                  <a:ext uri="{FF2B5EF4-FFF2-40B4-BE49-F238E27FC236}">
                    <a16:creationId xmlns:a16="http://schemas.microsoft.com/office/drawing/2014/main" id="{6E4F2123-DE6D-55A2-AE24-18C1B6CF3327}"/>
                  </a:ext>
                </a:extLst>
              </p:cNvPr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224;p15">
                <a:extLst>
                  <a:ext uri="{FF2B5EF4-FFF2-40B4-BE49-F238E27FC236}">
                    <a16:creationId xmlns:a16="http://schemas.microsoft.com/office/drawing/2014/main" id="{C47B51E5-78E3-DA91-97B0-A219D3197A82}"/>
                  </a:ext>
                </a:extLst>
              </p:cNvPr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225;p15">
              <a:extLst>
                <a:ext uri="{FF2B5EF4-FFF2-40B4-BE49-F238E27FC236}">
                  <a16:creationId xmlns:a16="http://schemas.microsoft.com/office/drawing/2014/main" id="{7F01505D-8803-4F20-2D92-3BFB61263155}"/>
                </a:ext>
              </a:extLst>
            </p:cNvPr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6;p15">
              <a:extLst>
                <a:ext uri="{FF2B5EF4-FFF2-40B4-BE49-F238E27FC236}">
                  <a16:creationId xmlns:a16="http://schemas.microsoft.com/office/drawing/2014/main" id="{64B7CB47-4A38-3762-A9C1-8832CF3A49CC}"/>
                </a:ext>
              </a:extLst>
            </p:cNvPr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7;p15">
              <a:extLst>
                <a:ext uri="{FF2B5EF4-FFF2-40B4-BE49-F238E27FC236}">
                  <a16:creationId xmlns:a16="http://schemas.microsoft.com/office/drawing/2014/main" id="{56617AA3-BDA2-5D6B-369B-EE3944956081}"/>
                </a:ext>
              </a:extLst>
            </p:cNvPr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8;p15">
              <a:extLst>
                <a:ext uri="{FF2B5EF4-FFF2-40B4-BE49-F238E27FC236}">
                  <a16:creationId xmlns:a16="http://schemas.microsoft.com/office/drawing/2014/main" id="{314B477C-4CF1-5485-D95A-41752D300593}"/>
                </a:ext>
              </a:extLst>
            </p:cNvPr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;p15">
              <a:extLst>
                <a:ext uri="{FF2B5EF4-FFF2-40B4-BE49-F238E27FC236}">
                  <a16:creationId xmlns:a16="http://schemas.microsoft.com/office/drawing/2014/main" id="{642EEA3F-BFEE-FEE4-2779-594217EBBE57}"/>
                </a:ext>
              </a:extLst>
            </p:cNvPr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0;p15">
              <a:extLst>
                <a:ext uri="{FF2B5EF4-FFF2-40B4-BE49-F238E27FC236}">
                  <a16:creationId xmlns:a16="http://schemas.microsoft.com/office/drawing/2014/main" id="{7A07954B-9D37-0F2D-515D-49015A199DDF}"/>
                </a:ext>
              </a:extLst>
            </p:cNvPr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47;p15">
            <a:extLst>
              <a:ext uri="{FF2B5EF4-FFF2-40B4-BE49-F238E27FC236}">
                <a16:creationId xmlns:a16="http://schemas.microsoft.com/office/drawing/2014/main" id="{7B302648-C1F4-B960-DDF1-A5A94B2F66ED}"/>
              </a:ext>
            </a:extLst>
          </p:cNvPr>
          <p:cNvSpPr txBox="1">
            <a:spLocks/>
          </p:cNvSpPr>
          <p:nvPr/>
        </p:nvSpPr>
        <p:spPr>
          <a:xfrm>
            <a:off x="5873889" y="2992023"/>
            <a:ext cx="6353196" cy="189420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b="0" i="0">
              <a:solidFill>
                <a:srgbClr val="1D2125"/>
              </a:solidFill>
              <a:effectLst/>
              <a:latin typeface="-apple-system"/>
            </a:endParaRPr>
          </a:p>
          <a:p>
            <a:r>
              <a:rPr lang="en-US" sz="3200" b="0" i="0">
                <a:solidFill>
                  <a:srgbClr val="1D2125"/>
                </a:solidFill>
                <a:effectLst/>
                <a:latin typeface="-apple-system"/>
              </a:rPr>
              <a:t>Data Mining and Machine Learning Project 2022</a:t>
            </a:r>
            <a:endParaRPr lang="en-US" sz="3200">
              <a:solidFill>
                <a:srgbClr val="1D2125"/>
              </a:solidFill>
              <a:latin typeface="-apple-system"/>
            </a:endParaRPr>
          </a:p>
          <a:p>
            <a:endParaRPr lang="en-US" sz="3200">
              <a:solidFill>
                <a:srgbClr val="1D2125"/>
              </a:solidFill>
              <a:latin typeface="-apple-system"/>
            </a:endParaRPr>
          </a:p>
          <a:p>
            <a:r>
              <a:rPr lang="en-US" sz="3200">
                <a:solidFill>
                  <a:srgbClr val="1D2125"/>
                </a:solidFill>
                <a:latin typeface="-apple-system"/>
              </a:rPr>
              <a:t> </a:t>
            </a:r>
          </a:p>
          <a:p>
            <a:r>
              <a:rPr lang="fr-CH" sz="3200"/>
              <a:t>David Hornung &amp; Adrian Muino</a:t>
            </a:r>
          </a:p>
          <a:p>
            <a:endParaRPr lang="en-US" sz="3200" b="0" i="0">
              <a:solidFill>
                <a:srgbClr val="1D2125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CH" sz="4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Improved</a:t>
            </a:r>
            <a:r>
              <a:rPr lang="fr-CH" sz="40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fr-CH" sz="4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models</a:t>
            </a:r>
            <a:r>
              <a:rPr lang="fr-CH" sz="4000">
                <a:solidFill>
                  <a:srgbClr val="000000"/>
                </a:solidFill>
              </a:rPr>
              <a:t> </a:t>
            </a:r>
            <a:r>
              <a:rPr lang="fr-CH" sz="4000" err="1">
                <a:solidFill>
                  <a:srgbClr val="000000"/>
                </a:solidFill>
              </a:rPr>
              <a:t>precision</a:t>
            </a:r>
            <a:endParaRPr lang="fr-CH" sz="400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F4393-91C6-688D-4DDB-6BEA928A3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68067"/>
            <a:ext cx="12192000" cy="466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0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CH" sz="4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Improved</a:t>
            </a:r>
            <a:r>
              <a:rPr lang="fr-CH" sz="40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fr-CH" sz="4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models</a:t>
            </a:r>
            <a:r>
              <a:rPr lang="fr-CH" sz="40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fr-CH" sz="4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recall</a:t>
            </a:r>
            <a:endParaRPr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F4393-91C6-688D-4DDB-6BEA928A3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68067"/>
            <a:ext cx="12192000" cy="466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CH" sz="4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Improved</a:t>
            </a:r>
            <a:r>
              <a:rPr lang="fr-CH" sz="40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fr-CH" sz="4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models</a:t>
            </a:r>
            <a:r>
              <a:rPr lang="fr-CH" sz="40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F1 score</a:t>
            </a:r>
            <a:endParaRPr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F4393-91C6-688D-4DDB-6BEA928A3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68067"/>
            <a:ext cx="12192000" cy="466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6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CH" sz="4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Improved</a:t>
            </a:r>
            <a:r>
              <a:rPr lang="fr-CH" sz="40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fr-CH" sz="4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models</a:t>
            </a:r>
            <a:endParaRPr sz="4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7BE57-BC4A-829E-14BC-06523483A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996"/>
            <a:ext cx="12192000" cy="14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5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0" y="3652886"/>
            <a:ext cx="12192000" cy="14416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-CH" sz="6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Embeding</a:t>
            </a:r>
            <a:r>
              <a:rPr lang="fr-CH" sz="60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fr-CH" sz="6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text</a:t>
            </a:r>
            <a:r>
              <a:rPr lang="fr-CH" sz="60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fr-CH" sz="6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models</a:t>
            </a:r>
            <a:endParaRPr sz="6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A4CFD-6F6C-F826-E8BF-D063FB63E6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11928" r="11159" b="11928"/>
          <a:stretch/>
        </p:blipFill>
        <p:spPr>
          <a:xfrm>
            <a:off x="3406139" y="0"/>
            <a:ext cx="5112710" cy="38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0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CH" sz="4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Embeding</a:t>
            </a:r>
            <a:r>
              <a:rPr lang="fr-CH" sz="40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fr-CH" sz="4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text</a:t>
            </a:r>
            <a:r>
              <a:rPr lang="fr-CH" sz="40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fr-CH" sz="4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models</a:t>
            </a:r>
            <a:endParaRPr sz="400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7AA24B5-CF25-5B4B-1DC7-92A22FE36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13487"/>
              </p:ext>
            </p:extLst>
          </p:nvPr>
        </p:nvGraphicFramePr>
        <p:xfrm>
          <a:off x="185056" y="3345010"/>
          <a:ext cx="11821885" cy="1113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13743">
                  <a:extLst>
                    <a:ext uri="{9D8B030D-6E8A-4147-A177-3AD203B41FA5}">
                      <a16:colId xmlns:a16="http://schemas.microsoft.com/office/drawing/2014/main" val="642314417"/>
                    </a:ext>
                  </a:extLst>
                </a:gridCol>
                <a:gridCol w="1807546">
                  <a:extLst>
                    <a:ext uri="{9D8B030D-6E8A-4147-A177-3AD203B41FA5}">
                      <a16:colId xmlns:a16="http://schemas.microsoft.com/office/drawing/2014/main" val="1414456626"/>
                    </a:ext>
                  </a:extLst>
                </a:gridCol>
                <a:gridCol w="2136711">
                  <a:extLst>
                    <a:ext uri="{9D8B030D-6E8A-4147-A177-3AD203B41FA5}">
                      <a16:colId xmlns:a16="http://schemas.microsoft.com/office/drawing/2014/main" val="4076105564"/>
                    </a:ext>
                  </a:extLst>
                </a:gridCol>
                <a:gridCol w="2599508">
                  <a:extLst>
                    <a:ext uri="{9D8B030D-6E8A-4147-A177-3AD203B41FA5}">
                      <a16:colId xmlns:a16="http://schemas.microsoft.com/office/drawing/2014/main" val="2430701920"/>
                    </a:ext>
                  </a:extLst>
                </a:gridCol>
                <a:gridCol w="2364377">
                  <a:extLst>
                    <a:ext uri="{9D8B030D-6E8A-4147-A177-3AD203B41FA5}">
                      <a16:colId xmlns:a16="http://schemas.microsoft.com/office/drawing/2014/main" val="3683420679"/>
                    </a:ext>
                  </a:extLst>
                </a:gridCol>
              </a:tblGrid>
              <a:tr h="36440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err="1"/>
                        <a:t>Accuracy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err="1"/>
                        <a:t>Recall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err="1"/>
                        <a:t>Precision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F1_score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0649"/>
                  </a:ext>
                </a:extLst>
              </a:tr>
              <a:tr h="655928">
                <a:tc>
                  <a:txBody>
                    <a:bodyPr/>
                    <a:lstStyle/>
                    <a:p>
                      <a:pPr algn="ctr"/>
                      <a:r>
                        <a:rPr lang="fr-CH" sz="2400" err="1"/>
                        <a:t>Logistic</a:t>
                      </a:r>
                      <a:r>
                        <a:rPr lang="fr-CH" sz="2400"/>
                        <a:t> </a:t>
                      </a:r>
                      <a:r>
                        <a:rPr lang="fr-CH" sz="2400" err="1"/>
                        <a:t>Regression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0.5302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0.5313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0.5285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0.5273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840999"/>
                  </a:ext>
                </a:extLst>
              </a:tr>
            </a:tbl>
          </a:graphicData>
        </a:graphic>
      </p:graphicFrame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9E23F39-394B-ADAD-FE82-040F53C91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3" y="1043833"/>
            <a:ext cx="80962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0" y="3652886"/>
            <a:ext cx="12192000" cy="14416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-CH" sz="60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BERT </a:t>
            </a:r>
            <a:r>
              <a:rPr lang="fr-CH" sz="60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&amp; </a:t>
            </a:r>
            <a:r>
              <a:rPr lang="fr-CH" sz="6000" b="1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Tensor</a:t>
            </a:r>
            <a:r>
              <a:rPr lang="fr-CH" sz="60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fr-CH" sz="60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</a:t>
            </a:r>
            <a:endParaRPr sz="6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A4CFD-6F6C-F826-E8BF-D063FB63E6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11928" r="11159" b="11928"/>
          <a:stretch/>
        </p:blipFill>
        <p:spPr>
          <a:xfrm>
            <a:off x="3406139" y="0"/>
            <a:ext cx="5112710" cy="38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8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CH" sz="40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BERT &amp; </a:t>
            </a:r>
            <a:r>
              <a:rPr lang="fr-CH" sz="4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Tensor</a:t>
            </a:r>
            <a:r>
              <a:rPr lang="fr-CH" sz="40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fr-CH" sz="4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models</a:t>
            </a:r>
            <a:endParaRPr sz="40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B9B3D7-065D-FD75-E76D-87D012B4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4868"/>
              </p:ext>
            </p:extLst>
          </p:nvPr>
        </p:nvGraphicFramePr>
        <p:xfrm>
          <a:off x="185057" y="3065091"/>
          <a:ext cx="11821885" cy="1113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13743">
                  <a:extLst>
                    <a:ext uri="{9D8B030D-6E8A-4147-A177-3AD203B41FA5}">
                      <a16:colId xmlns:a16="http://schemas.microsoft.com/office/drawing/2014/main" val="642314417"/>
                    </a:ext>
                  </a:extLst>
                </a:gridCol>
                <a:gridCol w="1807546">
                  <a:extLst>
                    <a:ext uri="{9D8B030D-6E8A-4147-A177-3AD203B41FA5}">
                      <a16:colId xmlns:a16="http://schemas.microsoft.com/office/drawing/2014/main" val="1414456626"/>
                    </a:ext>
                  </a:extLst>
                </a:gridCol>
                <a:gridCol w="2136711">
                  <a:extLst>
                    <a:ext uri="{9D8B030D-6E8A-4147-A177-3AD203B41FA5}">
                      <a16:colId xmlns:a16="http://schemas.microsoft.com/office/drawing/2014/main" val="4076105564"/>
                    </a:ext>
                  </a:extLst>
                </a:gridCol>
                <a:gridCol w="2599508">
                  <a:extLst>
                    <a:ext uri="{9D8B030D-6E8A-4147-A177-3AD203B41FA5}">
                      <a16:colId xmlns:a16="http://schemas.microsoft.com/office/drawing/2014/main" val="2430701920"/>
                    </a:ext>
                  </a:extLst>
                </a:gridCol>
                <a:gridCol w="2364377">
                  <a:extLst>
                    <a:ext uri="{9D8B030D-6E8A-4147-A177-3AD203B41FA5}">
                      <a16:colId xmlns:a16="http://schemas.microsoft.com/office/drawing/2014/main" val="3683420679"/>
                    </a:ext>
                  </a:extLst>
                </a:gridCol>
              </a:tblGrid>
              <a:tr h="364405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err="1"/>
                        <a:t>Accuracy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err="1"/>
                        <a:t>Recall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err="1"/>
                        <a:t>Precision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F1_score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0649"/>
                  </a:ext>
                </a:extLst>
              </a:tr>
              <a:tr h="655928"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Bert &amp; Tensor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0.5704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0.3441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0.5924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0.4306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840999"/>
                  </a:ext>
                </a:extLst>
              </a:tr>
            </a:tbl>
          </a:graphicData>
        </a:graphic>
      </p:graphicFrame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2CCD07D2-F490-9BAE-896F-1BA5BA537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51" y="1499319"/>
            <a:ext cx="9249746" cy="498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4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0" y="3652886"/>
            <a:ext cx="12192000" cy="14416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-CH" sz="6000" b="1"/>
              <a:t>Conclusion</a:t>
            </a:r>
            <a:endParaRPr sz="6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A4CFD-6F6C-F826-E8BF-D063FB63E6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11928" r="11159" b="11928"/>
          <a:stretch/>
        </p:blipFill>
        <p:spPr>
          <a:xfrm>
            <a:off x="3406139" y="0"/>
            <a:ext cx="5112710" cy="38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01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45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CH" sz="4000" dirty="0"/>
              <a:t>Conclusion</a:t>
            </a:r>
            <a:endParaRPr sz="4000" dirty="0"/>
          </a:p>
        </p:txBody>
      </p:sp>
      <p:grpSp>
        <p:nvGrpSpPr>
          <p:cNvPr id="2338" name="Google Shape;2338;p45"/>
          <p:cNvGrpSpPr/>
          <p:nvPr/>
        </p:nvGrpSpPr>
        <p:grpSpPr>
          <a:xfrm>
            <a:off x="8914311" y="846018"/>
            <a:ext cx="3163081" cy="3150629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9A6B85E-CE12-8BA7-F75B-FC5C4337CDF4}"/>
              </a:ext>
            </a:extLst>
          </p:cNvPr>
          <p:cNvSpPr txBox="1"/>
          <p:nvPr/>
        </p:nvSpPr>
        <p:spPr>
          <a:xfrm>
            <a:off x="576073" y="2016650"/>
            <a:ext cx="1037478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effectLst/>
              </a:rPr>
              <a:t>Nine different classification models were tested in total</a:t>
            </a:r>
            <a:endParaRPr lang="en-US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We tested two different NLPs (</a:t>
            </a:r>
            <a:r>
              <a:rPr lang="en-US" sz="2000" dirty="0" err="1"/>
              <a:t>SpaCy</a:t>
            </a:r>
            <a:r>
              <a:rPr lang="en-US" sz="2000" dirty="0"/>
              <a:t> and NLTK)</a:t>
            </a:r>
            <a:endParaRPr lang="en-US" sz="2000" b="0" i="0" dirty="0">
              <a:effectLst/>
            </a:endParaRP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Word Embeddings </a:t>
            </a:r>
            <a:r>
              <a:rPr lang="en-US" sz="2000" b="0" i="0" dirty="0">
                <a:effectLst/>
              </a:rPr>
              <a:t>allowed an improvement of the accuracy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effectLst/>
              </a:rPr>
              <a:t>The best model  to predict </a:t>
            </a:r>
            <a:r>
              <a:rPr lang="en-US" sz="2000" dirty="0"/>
              <a:t>the difficulty levels </a:t>
            </a:r>
            <a:r>
              <a:rPr lang="en-US" sz="2000" b="0" i="0" dirty="0">
                <a:effectLst/>
              </a:rPr>
              <a:t>was </a:t>
            </a:r>
            <a:r>
              <a:rPr lang="en-US" sz="2000" dirty="0"/>
              <a:t>the</a:t>
            </a:r>
            <a:r>
              <a:rPr lang="en-US" sz="2000" b="0" i="0" dirty="0">
                <a:effectLst/>
              </a:rPr>
              <a:t> BERT &amp; Tensor model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b="0" i="0" dirty="0">
                <a:effectLst/>
              </a:rPr>
              <a:t>Overall, this study demonstrates the effectiveness of using BERT models, but also that there are some limitations.</a:t>
            </a:r>
            <a:endParaRPr lang="en-US" sz="2000" dirty="0"/>
          </a:p>
        </p:txBody>
      </p:sp>
      <p:sp>
        <p:nvSpPr>
          <p:cNvPr id="2" name="Google Shape;2315;p45">
            <a:extLst>
              <a:ext uri="{FF2B5EF4-FFF2-40B4-BE49-F238E27FC236}">
                <a16:creationId xmlns:a16="http://schemas.microsoft.com/office/drawing/2014/main" id="{9E8DFB55-F912-7179-622E-596DA0BC587B}"/>
              </a:ext>
            </a:extLst>
          </p:cNvPr>
          <p:cNvSpPr txBox="1">
            <a:spLocks/>
          </p:cNvSpPr>
          <p:nvPr/>
        </p:nvSpPr>
        <p:spPr>
          <a:xfrm>
            <a:off x="376971" y="1336682"/>
            <a:ext cx="2830452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defTabSz="914400"/>
            <a:r>
              <a:rPr lang="fr-CH" sz="4000" kern="0" dirty="0"/>
              <a:t>Our Journey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800" i="0">
                <a:solidFill>
                  <a:srgbClr val="1D2125"/>
                </a:solidFill>
                <a:effectLst/>
                <a:latin typeface="-apple-system"/>
              </a:rPr>
              <a:t>Data Mining and Machine Learning Project 2022</a:t>
            </a:r>
            <a:r>
              <a:rPr lang="en-US" sz="2800">
                <a:solidFill>
                  <a:srgbClr val="1D2125"/>
                </a:solidFill>
                <a:latin typeface="-apple-system"/>
              </a:rPr>
              <a:t> </a:t>
            </a:r>
          </a:p>
        </p:txBody>
      </p:sp>
      <p:grpSp>
        <p:nvGrpSpPr>
          <p:cNvPr id="236" name="Google Shape;236;p16"/>
          <p:cNvGrpSpPr/>
          <p:nvPr/>
        </p:nvGrpSpPr>
        <p:grpSpPr>
          <a:xfrm>
            <a:off x="4396333" y="1479834"/>
            <a:ext cx="3537964" cy="794800"/>
            <a:chOff x="3297249" y="1109874"/>
            <a:chExt cx="2653473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3969522" y="1242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sz="24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8044469" y="1479833"/>
            <a:ext cx="3795352" cy="794800"/>
            <a:chOff x="6033350" y="1109875"/>
            <a:chExt cx="2846514" cy="596100"/>
          </a:xfrm>
        </p:grpSpPr>
        <p:sp>
          <p:nvSpPr>
            <p:cNvPr id="301" name="Google Shape;301;p16"/>
            <p:cNvSpPr txBox="1"/>
            <p:nvPr/>
          </p:nvSpPr>
          <p:spPr>
            <a:xfrm>
              <a:off x="6712079" y="1242025"/>
              <a:ext cx="216778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fr-CH" sz="2400" b="1" kern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Embeding</a:t>
              </a:r>
              <a:r>
                <a:rPr lang="fr-CH"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fr-CH" sz="2400" b="1" kern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text</a:t>
              </a:r>
              <a:r>
                <a:rPr lang="fr-CH"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fr-CH" sz="2400" b="1" kern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models</a:t>
              </a:r>
              <a:endParaRPr sz="24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400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4396331" y="3452796"/>
            <a:ext cx="3537966" cy="794800"/>
            <a:chOff x="3297248" y="2589598"/>
            <a:chExt cx="2653475" cy="596100"/>
          </a:xfrm>
        </p:grpSpPr>
        <p:sp>
          <p:nvSpPr>
            <p:cNvPr id="306" name="Google Shape;306;p16"/>
            <p:cNvSpPr txBox="1"/>
            <p:nvPr/>
          </p:nvSpPr>
          <p:spPr>
            <a:xfrm>
              <a:off x="3969523" y="272174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Basic models</a:t>
              </a:r>
              <a:endParaRPr sz="24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4396331" y="5406702"/>
            <a:ext cx="3436399" cy="794801"/>
            <a:chOff x="3297248" y="4055023"/>
            <a:chExt cx="2577300" cy="596100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3893348" y="4153516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fr-CH" sz="2400" b="1" kern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Improved</a:t>
              </a:r>
              <a:r>
                <a:rPr lang="fr-CH"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lang="fr-CH" sz="2400" b="1" kern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models</a:t>
              </a:r>
              <a:endParaRPr sz="24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400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8044466" y="3489265"/>
            <a:ext cx="3704032" cy="794800"/>
            <a:chOff x="6033350" y="2616950"/>
            <a:chExt cx="2653450" cy="596100"/>
          </a:xfrm>
        </p:grpSpPr>
        <p:sp>
          <p:nvSpPr>
            <p:cNvPr id="316" name="Google Shape;316;p16"/>
            <p:cNvSpPr txBox="1"/>
            <p:nvPr/>
          </p:nvSpPr>
          <p:spPr>
            <a:xfrm>
              <a:off x="6705600" y="272174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fr-CH"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BERT &amp; </a:t>
              </a:r>
              <a:r>
                <a:rPr lang="fr-CH" sz="2400" b="1" kern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Tensor</a:t>
              </a:r>
              <a:r>
                <a:rPr lang="fr-CH"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model</a:t>
              </a:r>
              <a:endParaRPr sz="24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2400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8044467" y="5408001"/>
            <a:ext cx="3537930" cy="794800"/>
            <a:chOff x="6033350" y="4056000"/>
            <a:chExt cx="2653448" cy="596100"/>
          </a:xfrm>
        </p:grpSpPr>
        <p:sp>
          <p:nvSpPr>
            <p:cNvPr id="321" name="Google Shape;321;p16"/>
            <p:cNvSpPr txBox="1"/>
            <p:nvPr/>
          </p:nvSpPr>
          <p:spPr>
            <a:xfrm>
              <a:off x="6705598" y="415351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2400" b="1" ker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sz="24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b="1" ker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2400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4793732" y="2274632"/>
            <a:ext cx="0" cy="117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cxnSpLocks/>
            <a:stCxn id="308" idx="4"/>
            <a:endCxn id="313" idx="0"/>
          </p:cNvCxnSpPr>
          <p:nvPr/>
        </p:nvCxnSpPr>
        <p:spPr>
          <a:xfrm>
            <a:off x="4793731" y="4247597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cxnSpLocks/>
            <a:stCxn id="303" idx="4"/>
            <a:endCxn id="318" idx="0"/>
          </p:cNvCxnSpPr>
          <p:nvPr/>
        </p:nvCxnSpPr>
        <p:spPr>
          <a:xfrm>
            <a:off x="8441869" y="2274633"/>
            <a:ext cx="18654" cy="12146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cxnSpLocks/>
            <a:stCxn id="318" idx="4"/>
            <a:endCxn id="323" idx="0"/>
          </p:cNvCxnSpPr>
          <p:nvPr/>
        </p:nvCxnSpPr>
        <p:spPr>
          <a:xfrm flipH="1">
            <a:off x="8441867" y="4284065"/>
            <a:ext cx="18656" cy="11239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AC6C750A-442F-26A5-3EDD-6CCA17B7D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631" y="2696546"/>
            <a:ext cx="3809000" cy="1904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0" y="3652886"/>
            <a:ext cx="12192000" cy="14416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-CH" sz="6000" b="1"/>
              <a:t>Introduction</a:t>
            </a:r>
            <a:endParaRPr sz="6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A4CFD-6F6C-F826-E8BF-D063FB63E6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11928" r="11159" b="11928"/>
          <a:stretch/>
        </p:blipFill>
        <p:spPr>
          <a:xfrm>
            <a:off x="3406139" y="0"/>
            <a:ext cx="5112710" cy="3835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CH"/>
              <a:t>What </a:t>
            </a:r>
            <a:r>
              <a:rPr lang="fr-CH" err="1"/>
              <a:t>was</a:t>
            </a:r>
            <a:r>
              <a:rPr lang="fr-CH"/>
              <a:t> the </a:t>
            </a:r>
            <a:r>
              <a:rPr lang="fr-CH" err="1"/>
              <a:t>problematic</a:t>
            </a:r>
            <a:r>
              <a:rPr lang="fr-CH"/>
              <a:t> ?</a:t>
            </a:r>
            <a:endParaRPr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7658232" y="2257184"/>
            <a:ext cx="3924424" cy="4052189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95" name="Google Shape;995;p26"/>
          <p:cNvSpPr/>
          <p:nvPr/>
        </p:nvSpPr>
        <p:spPr>
          <a:xfrm>
            <a:off x="9208867" y="3167167"/>
            <a:ext cx="223200" cy="223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62316-6714-AD5A-744E-85CC7CCA1807}"/>
              </a:ext>
            </a:extLst>
          </p:cNvPr>
          <p:cNvSpPr txBox="1"/>
          <p:nvPr/>
        </p:nvSpPr>
        <p:spPr>
          <a:xfrm flipH="1">
            <a:off x="124850" y="1168899"/>
            <a:ext cx="12067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2000"/>
              <a:t>In the </a:t>
            </a:r>
            <a:r>
              <a:rPr lang="fr-CH" sz="2000" err="1"/>
              <a:t>context</a:t>
            </a:r>
            <a:r>
              <a:rPr lang="fr-CH" sz="2000"/>
              <a:t> of the course of </a:t>
            </a:r>
            <a:r>
              <a:rPr lang="en-US" sz="2000"/>
              <a:t>Data Mining and Machine Learning</a:t>
            </a:r>
            <a:r>
              <a:rPr lang="fr-CH" sz="2000"/>
              <a:t> (</a:t>
            </a:r>
            <a:r>
              <a:rPr lang="en-US" sz="2000"/>
              <a:t>Master in Information Systems and Digital </a:t>
            </a:r>
            <a:r>
              <a:rPr lang="en-US" sz="2000" err="1"/>
              <a:t>Innovation,UNIL</a:t>
            </a:r>
            <a:r>
              <a:rPr lang="en-US" sz="2000"/>
              <a:t>) we were asked to make a model to predict the difficulty of French text (A1,A2,B1,B2,C1,C2)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6B5A3-9788-6204-2A77-66A6C6E3035E}"/>
              </a:ext>
            </a:extLst>
          </p:cNvPr>
          <p:cNvSpPr txBox="1"/>
          <p:nvPr/>
        </p:nvSpPr>
        <p:spPr>
          <a:xfrm>
            <a:off x="528628" y="3220593"/>
            <a:ext cx="39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/>
              <a:t>Training data (4’800 unique entries)</a:t>
            </a:r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3A36F25-6B97-FFDD-D044-FBE504251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0" y="3604033"/>
            <a:ext cx="6713802" cy="27053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CH"/>
              <a:t>What </a:t>
            </a:r>
            <a:r>
              <a:rPr lang="fr-CH" err="1"/>
              <a:t>was</a:t>
            </a:r>
            <a:r>
              <a:rPr lang="fr-CH"/>
              <a:t> the </a:t>
            </a:r>
            <a:r>
              <a:rPr lang="fr-CH" err="1"/>
              <a:t>problematic</a:t>
            </a:r>
            <a:r>
              <a:rPr lang="fr-CH"/>
              <a:t> ?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62316-6714-AD5A-744E-85CC7CCA1807}"/>
              </a:ext>
            </a:extLst>
          </p:cNvPr>
          <p:cNvSpPr txBox="1"/>
          <p:nvPr/>
        </p:nvSpPr>
        <p:spPr>
          <a:xfrm flipH="1">
            <a:off x="0" y="116889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err="1"/>
              <a:t>We</a:t>
            </a:r>
            <a:r>
              <a:rPr lang="fr-CH" sz="2000"/>
              <a:t> </a:t>
            </a:r>
            <a:r>
              <a:rPr lang="fr-CH" sz="2000" err="1"/>
              <a:t>were</a:t>
            </a:r>
            <a:r>
              <a:rPr lang="fr-CH" sz="2000"/>
              <a:t> </a:t>
            </a:r>
            <a:r>
              <a:rPr lang="fr-CH" sz="2000" err="1"/>
              <a:t>asked</a:t>
            </a:r>
            <a:r>
              <a:rPr lang="fr-CH" sz="2000"/>
              <a:t> to </a:t>
            </a:r>
            <a:r>
              <a:rPr lang="fr-CH" sz="2000" err="1"/>
              <a:t>submit</a:t>
            </a:r>
            <a:r>
              <a:rPr lang="fr-CH" sz="2000"/>
              <a:t> </a:t>
            </a:r>
            <a:r>
              <a:rPr lang="fr-CH" sz="2000" err="1"/>
              <a:t>our</a:t>
            </a:r>
            <a:r>
              <a:rPr lang="fr-CH" sz="2000"/>
              <a:t> </a:t>
            </a:r>
            <a:r>
              <a:rPr lang="fr-CH" sz="2000" err="1"/>
              <a:t>result</a:t>
            </a:r>
            <a:r>
              <a:rPr lang="fr-CH" sz="2000"/>
              <a:t> on </a:t>
            </a:r>
            <a:r>
              <a:rPr lang="fr-CH" sz="2000" err="1"/>
              <a:t>Kaggle</a:t>
            </a:r>
            <a:r>
              <a:rPr lang="fr-CH" sz="2000"/>
              <a:t> with a CSV files. In return, </a:t>
            </a:r>
            <a:r>
              <a:rPr lang="fr-CH" sz="2000" err="1"/>
              <a:t>we</a:t>
            </a:r>
            <a:r>
              <a:rPr lang="fr-CH" sz="2000"/>
              <a:t> </a:t>
            </a:r>
            <a:r>
              <a:rPr lang="fr-CH" sz="2000" err="1"/>
              <a:t>got</a:t>
            </a:r>
            <a:r>
              <a:rPr lang="fr-CH" sz="2000"/>
              <a:t> the </a:t>
            </a:r>
            <a:r>
              <a:rPr lang="fr-CH" sz="2000" err="1"/>
              <a:t>accuracy</a:t>
            </a:r>
            <a:r>
              <a:rPr lang="fr-CH" sz="2000"/>
              <a:t> of </a:t>
            </a:r>
            <a:r>
              <a:rPr lang="fr-CH" sz="2000" err="1"/>
              <a:t>our</a:t>
            </a:r>
            <a:r>
              <a:rPr lang="fr-CH" sz="2000"/>
              <a:t> </a:t>
            </a:r>
            <a:r>
              <a:rPr lang="fr-CH" sz="2000" err="1"/>
              <a:t>response</a:t>
            </a:r>
            <a:r>
              <a:rPr lang="fr-CH" sz="2000"/>
              <a:t>.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6B5A3-9788-6204-2A77-66A6C6E3035E}"/>
              </a:ext>
            </a:extLst>
          </p:cNvPr>
          <p:cNvSpPr txBox="1"/>
          <p:nvPr/>
        </p:nvSpPr>
        <p:spPr>
          <a:xfrm>
            <a:off x="1017140" y="2444690"/>
            <a:ext cx="341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/>
              <a:t>Test data (1’200 unique entries)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36F25-6B97-FFDD-D044-FBE504251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1131" y="2746078"/>
            <a:ext cx="5829994" cy="2705334"/>
          </a:xfrm>
          <a:prstGeom prst="rect">
            <a:avLst/>
          </a:prstGeom>
        </p:spPr>
      </p:pic>
      <p:grpSp>
        <p:nvGrpSpPr>
          <p:cNvPr id="2" name="Google Shape;1102;p28">
            <a:extLst>
              <a:ext uri="{FF2B5EF4-FFF2-40B4-BE49-F238E27FC236}">
                <a16:creationId xmlns:a16="http://schemas.microsoft.com/office/drawing/2014/main" id="{513EFBFE-AF54-C407-E83A-244DACD9E10C}"/>
              </a:ext>
            </a:extLst>
          </p:cNvPr>
          <p:cNvGrpSpPr/>
          <p:nvPr/>
        </p:nvGrpSpPr>
        <p:grpSpPr>
          <a:xfrm>
            <a:off x="8944973" y="1866122"/>
            <a:ext cx="2842702" cy="4520372"/>
            <a:chOff x="3542850" y="1110125"/>
            <a:chExt cx="2058325" cy="3621846"/>
          </a:xfrm>
        </p:grpSpPr>
        <p:grpSp>
          <p:nvGrpSpPr>
            <p:cNvPr id="5" name="Google Shape;1103;p28">
              <a:extLst>
                <a:ext uri="{FF2B5EF4-FFF2-40B4-BE49-F238E27FC236}">
                  <a16:creationId xmlns:a16="http://schemas.microsoft.com/office/drawing/2014/main" id="{E86A00D8-7E0C-B2CC-889E-F2A8A5E6F4B9}"/>
                </a:ext>
              </a:extLst>
            </p:cNvPr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0" name="Google Shape;1104;p28">
                <a:extLst>
                  <a:ext uri="{FF2B5EF4-FFF2-40B4-BE49-F238E27FC236}">
                    <a16:creationId xmlns:a16="http://schemas.microsoft.com/office/drawing/2014/main" id="{71EA2085-60A0-B4C2-4D24-2405DC808DE3}"/>
                  </a:ext>
                </a:extLst>
              </p:cNvPr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05;p28">
                <a:extLst>
                  <a:ext uri="{FF2B5EF4-FFF2-40B4-BE49-F238E27FC236}">
                    <a16:creationId xmlns:a16="http://schemas.microsoft.com/office/drawing/2014/main" id="{9B94E4C1-4785-1221-BA82-07A5B07CFE8B}"/>
                  </a:ext>
                </a:extLst>
              </p:cNvPr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06;p28">
                <a:extLst>
                  <a:ext uri="{FF2B5EF4-FFF2-40B4-BE49-F238E27FC236}">
                    <a16:creationId xmlns:a16="http://schemas.microsoft.com/office/drawing/2014/main" id="{5BCEADBC-7927-57C2-86A5-79244A9444C0}"/>
                  </a:ext>
                </a:extLst>
              </p:cNvPr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107;p28">
                <a:extLst>
                  <a:ext uri="{FF2B5EF4-FFF2-40B4-BE49-F238E27FC236}">
                    <a16:creationId xmlns:a16="http://schemas.microsoft.com/office/drawing/2014/main" id="{AE89A3C3-6DA8-539D-5543-CEC0DE711B57}"/>
                  </a:ext>
                </a:extLst>
              </p:cNvPr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108;p28">
                <a:extLst>
                  <a:ext uri="{FF2B5EF4-FFF2-40B4-BE49-F238E27FC236}">
                    <a16:creationId xmlns:a16="http://schemas.microsoft.com/office/drawing/2014/main" id="{6FFEA3A2-35FB-E10A-9756-4CEB16ECB5CE}"/>
                  </a:ext>
                </a:extLst>
              </p:cNvPr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109;p28">
                <a:extLst>
                  <a:ext uri="{FF2B5EF4-FFF2-40B4-BE49-F238E27FC236}">
                    <a16:creationId xmlns:a16="http://schemas.microsoft.com/office/drawing/2014/main" id="{C2F29F2F-B113-FB72-820B-91D9850AEA23}"/>
                  </a:ext>
                </a:extLst>
              </p:cNvPr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110;p28">
                <a:extLst>
                  <a:ext uri="{FF2B5EF4-FFF2-40B4-BE49-F238E27FC236}">
                    <a16:creationId xmlns:a16="http://schemas.microsoft.com/office/drawing/2014/main" id="{A3BD185C-E64A-9B63-6E64-9A42CD8635E1}"/>
                  </a:ext>
                </a:extLst>
              </p:cNvPr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111;p28">
                <a:extLst>
                  <a:ext uri="{FF2B5EF4-FFF2-40B4-BE49-F238E27FC236}">
                    <a16:creationId xmlns:a16="http://schemas.microsoft.com/office/drawing/2014/main" id="{97E8BEFF-6C3D-2A82-0875-E2ACE362530D}"/>
                  </a:ext>
                </a:extLst>
              </p:cNvPr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112;p28">
                <a:extLst>
                  <a:ext uri="{FF2B5EF4-FFF2-40B4-BE49-F238E27FC236}">
                    <a16:creationId xmlns:a16="http://schemas.microsoft.com/office/drawing/2014/main" id="{DC98F8F3-2BC7-52B5-B377-AF5CCEE1E9A2}"/>
                  </a:ext>
                </a:extLst>
              </p:cNvPr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113;p28">
                <a:extLst>
                  <a:ext uri="{FF2B5EF4-FFF2-40B4-BE49-F238E27FC236}">
                    <a16:creationId xmlns:a16="http://schemas.microsoft.com/office/drawing/2014/main" id="{90103665-B915-1CC4-B795-911A3BB4BF91}"/>
                  </a:ext>
                </a:extLst>
              </p:cNvPr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14;p28">
                <a:extLst>
                  <a:ext uri="{FF2B5EF4-FFF2-40B4-BE49-F238E27FC236}">
                    <a16:creationId xmlns:a16="http://schemas.microsoft.com/office/drawing/2014/main" id="{7587A21E-31FD-9762-CF86-479D59344297}"/>
                  </a:ext>
                </a:extLst>
              </p:cNvPr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115;p28">
                <a:extLst>
                  <a:ext uri="{FF2B5EF4-FFF2-40B4-BE49-F238E27FC236}">
                    <a16:creationId xmlns:a16="http://schemas.microsoft.com/office/drawing/2014/main" id="{7C1AF8FD-7CC0-7028-0C13-9B5EB2138F27}"/>
                  </a:ext>
                </a:extLst>
              </p:cNvPr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16;p28">
                <a:extLst>
                  <a:ext uri="{FF2B5EF4-FFF2-40B4-BE49-F238E27FC236}">
                    <a16:creationId xmlns:a16="http://schemas.microsoft.com/office/drawing/2014/main" id="{85696B22-F186-1346-D9BB-7591CD99D058}"/>
                  </a:ext>
                </a:extLst>
              </p:cNvPr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117;p28">
                <a:extLst>
                  <a:ext uri="{FF2B5EF4-FFF2-40B4-BE49-F238E27FC236}">
                    <a16:creationId xmlns:a16="http://schemas.microsoft.com/office/drawing/2014/main" id="{0619609C-B21D-1AD5-6B25-BAC5B799D54E}"/>
                  </a:ext>
                </a:extLst>
              </p:cNvPr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118;p28">
                <a:extLst>
                  <a:ext uri="{FF2B5EF4-FFF2-40B4-BE49-F238E27FC236}">
                    <a16:creationId xmlns:a16="http://schemas.microsoft.com/office/drawing/2014/main" id="{E17B4011-95E1-DA41-9CFE-FD8E3E3FCA4F}"/>
                  </a:ext>
                </a:extLst>
              </p:cNvPr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119;p28">
                <a:extLst>
                  <a:ext uri="{FF2B5EF4-FFF2-40B4-BE49-F238E27FC236}">
                    <a16:creationId xmlns:a16="http://schemas.microsoft.com/office/drawing/2014/main" id="{F0FC4442-9982-E495-3B67-234D97397C7F}"/>
                  </a:ext>
                </a:extLst>
              </p:cNvPr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120;p28">
                <a:extLst>
                  <a:ext uri="{FF2B5EF4-FFF2-40B4-BE49-F238E27FC236}">
                    <a16:creationId xmlns:a16="http://schemas.microsoft.com/office/drawing/2014/main" id="{169B770E-B588-F883-BD59-9371E6F4EB25}"/>
                  </a:ext>
                </a:extLst>
              </p:cNvPr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121;p28">
                <a:extLst>
                  <a:ext uri="{FF2B5EF4-FFF2-40B4-BE49-F238E27FC236}">
                    <a16:creationId xmlns:a16="http://schemas.microsoft.com/office/drawing/2014/main" id="{079CEFD0-8983-532E-AE7F-5839628DE41A}"/>
                  </a:ext>
                </a:extLst>
              </p:cNvPr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122;p28">
                <a:extLst>
                  <a:ext uri="{FF2B5EF4-FFF2-40B4-BE49-F238E27FC236}">
                    <a16:creationId xmlns:a16="http://schemas.microsoft.com/office/drawing/2014/main" id="{2FF12031-F0BC-D083-74D2-1254A2A4C631}"/>
                  </a:ext>
                </a:extLst>
              </p:cNvPr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123;p28">
                <a:extLst>
                  <a:ext uri="{FF2B5EF4-FFF2-40B4-BE49-F238E27FC236}">
                    <a16:creationId xmlns:a16="http://schemas.microsoft.com/office/drawing/2014/main" id="{E7EE69AF-A2DD-891D-9353-D8E2A6F2DA15}"/>
                  </a:ext>
                </a:extLst>
              </p:cNvPr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124;p28">
                <a:extLst>
                  <a:ext uri="{FF2B5EF4-FFF2-40B4-BE49-F238E27FC236}">
                    <a16:creationId xmlns:a16="http://schemas.microsoft.com/office/drawing/2014/main" id="{299F8A21-E447-F24A-149A-CF8176F51300}"/>
                  </a:ext>
                </a:extLst>
              </p:cNvPr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25;p28">
                <a:extLst>
                  <a:ext uri="{FF2B5EF4-FFF2-40B4-BE49-F238E27FC236}">
                    <a16:creationId xmlns:a16="http://schemas.microsoft.com/office/drawing/2014/main" id="{47B811CF-A918-596B-32D3-5E17C6C9AC18}"/>
                  </a:ext>
                </a:extLst>
              </p:cNvPr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126;p28">
                <a:extLst>
                  <a:ext uri="{FF2B5EF4-FFF2-40B4-BE49-F238E27FC236}">
                    <a16:creationId xmlns:a16="http://schemas.microsoft.com/office/drawing/2014/main" id="{105FEE66-5218-21D4-53D0-B422BA779F3E}"/>
                  </a:ext>
                </a:extLst>
              </p:cNvPr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127;p28">
                <a:extLst>
                  <a:ext uri="{FF2B5EF4-FFF2-40B4-BE49-F238E27FC236}">
                    <a16:creationId xmlns:a16="http://schemas.microsoft.com/office/drawing/2014/main" id="{AD5B97CE-6DF6-965D-B19B-363C71FA8F0A}"/>
                  </a:ext>
                </a:extLst>
              </p:cNvPr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128;p28">
                <a:extLst>
                  <a:ext uri="{FF2B5EF4-FFF2-40B4-BE49-F238E27FC236}">
                    <a16:creationId xmlns:a16="http://schemas.microsoft.com/office/drawing/2014/main" id="{42B7E7F5-F196-765B-3E76-E4E5243AC2F2}"/>
                  </a:ext>
                </a:extLst>
              </p:cNvPr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129;p28">
                <a:extLst>
                  <a:ext uri="{FF2B5EF4-FFF2-40B4-BE49-F238E27FC236}">
                    <a16:creationId xmlns:a16="http://schemas.microsoft.com/office/drawing/2014/main" id="{175B6198-349F-5B71-0C0C-8DB9C0E77663}"/>
                  </a:ext>
                </a:extLst>
              </p:cNvPr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130;p28">
                <a:extLst>
                  <a:ext uri="{FF2B5EF4-FFF2-40B4-BE49-F238E27FC236}">
                    <a16:creationId xmlns:a16="http://schemas.microsoft.com/office/drawing/2014/main" id="{6BD28932-0BFB-1C75-9B7F-291CAF9F5031}"/>
                  </a:ext>
                </a:extLst>
              </p:cNvPr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131;p28">
                <a:extLst>
                  <a:ext uri="{FF2B5EF4-FFF2-40B4-BE49-F238E27FC236}">
                    <a16:creationId xmlns:a16="http://schemas.microsoft.com/office/drawing/2014/main" id="{CC5B77F5-39AF-719A-92F2-9FACA2472A45}"/>
                  </a:ext>
                </a:extLst>
              </p:cNvPr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32;p28">
                <a:extLst>
                  <a:ext uri="{FF2B5EF4-FFF2-40B4-BE49-F238E27FC236}">
                    <a16:creationId xmlns:a16="http://schemas.microsoft.com/office/drawing/2014/main" id="{C90DDF0E-C0AD-E842-CA89-3B30EB2B6264}"/>
                  </a:ext>
                </a:extLst>
              </p:cNvPr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33;p28">
                <a:extLst>
                  <a:ext uri="{FF2B5EF4-FFF2-40B4-BE49-F238E27FC236}">
                    <a16:creationId xmlns:a16="http://schemas.microsoft.com/office/drawing/2014/main" id="{60EFF70D-3F72-D6D5-171D-1F71E91297BD}"/>
                  </a:ext>
                </a:extLst>
              </p:cNvPr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34;p28">
                <a:extLst>
                  <a:ext uri="{FF2B5EF4-FFF2-40B4-BE49-F238E27FC236}">
                    <a16:creationId xmlns:a16="http://schemas.microsoft.com/office/drawing/2014/main" id="{ACE9A445-03FF-813E-F1A2-C7E07744C9EE}"/>
                  </a:ext>
                </a:extLst>
              </p:cNvPr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35;p28">
                <a:extLst>
                  <a:ext uri="{FF2B5EF4-FFF2-40B4-BE49-F238E27FC236}">
                    <a16:creationId xmlns:a16="http://schemas.microsoft.com/office/drawing/2014/main" id="{A36ACD16-8167-8DF3-98D7-3A0274F0BA0A}"/>
                  </a:ext>
                </a:extLst>
              </p:cNvPr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36;p28">
                <a:extLst>
                  <a:ext uri="{FF2B5EF4-FFF2-40B4-BE49-F238E27FC236}">
                    <a16:creationId xmlns:a16="http://schemas.microsoft.com/office/drawing/2014/main" id="{22121A44-55FD-1FF2-F6DC-F303E939C59A}"/>
                  </a:ext>
                </a:extLst>
              </p:cNvPr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37;p28">
                <a:extLst>
                  <a:ext uri="{FF2B5EF4-FFF2-40B4-BE49-F238E27FC236}">
                    <a16:creationId xmlns:a16="http://schemas.microsoft.com/office/drawing/2014/main" id="{BC3E0EF7-783D-C252-E402-C59A8C999CEC}"/>
                  </a:ext>
                </a:extLst>
              </p:cNvPr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38;p28">
                <a:extLst>
                  <a:ext uri="{FF2B5EF4-FFF2-40B4-BE49-F238E27FC236}">
                    <a16:creationId xmlns:a16="http://schemas.microsoft.com/office/drawing/2014/main" id="{EDC20B0E-9C71-7814-8C37-F42A06DF4608}"/>
                  </a:ext>
                </a:extLst>
              </p:cNvPr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139;p28">
                <a:extLst>
                  <a:ext uri="{FF2B5EF4-FFF2-40B4-BE49-F238E27FC236}">
                    <a16:creationId xmlns:a16="http://schemas.microsoft.com/office/drawing/2014/main" id="{85BE4DB8-2691-44D5-05F2-001223A8EDBE}"/>
                  </a:ext>
                </a:extLst>
              </p:cNvPr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40;p28">
                <a:extLst>
                  <a:ext uri="{FF2B5EF4-FFF2-40B4-BE49-F238E27FC236}">
                    <a16:creationId xmlns:a16="http://schemas.microsoft.com/office/drawing/2014/main" id="{EC7EE73C-0800-5186-4006-6CF272D38E5B}"/>
                  </a:ext>
                </a:extLst>
              </p:cNvPr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41;p28">
                <a:extLst>
                  <a:ext uri="{FF2B5EF4-FFF2-40B4-BE49-F238E27FC236}">
                    <a16:creationId xmlns:a16="http://schemas.microsoft.com/office/drawing/2014/main" id="{7203F4DD-8279-E881-5D65-0F3EC2CC696F}"/>
                  </a:ext>
                </a:extLst>
              </p:cNvPr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142;p28">
                <a:extLst>
                  <a:ext uri="{FF2B5EF4-FFF2-40B4-BE49-F238E27FC236}">
                    <a16:creationId xmlns:a16="http://schemas.microsoft.com/office/drawing/2014/main" id="{559B5374-2903-4CAF-589E-EE05DE670E5C}"/>
                  </a:ext>
                </a:extLst>
              </p:cNvPr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143;p28">
                <a:extLst>
                  <a:ext uri="{FF2B5EF4-FFF2-40B4-BE49-F238E27FC236}">
                    <a16:creationId xmlns:a16="http://schemas.microsoft.com/office/drawing/2014/main" id="{F395C47B-7C08-A917-B7D4-29366E84CAF6}"/>
                  </a:ext>
                </a:extLst>
              </p:cNvPr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144;p28">
                <a:extLst>
                  <a:ext uri="{FF2B5EF4-FFF2-40B4-BE49-F238E27FC236}">
                    <a16:creationId xmlns:a16="http://schemas.microsoft.com/office/drawing/2014/main" id="{09F763E3-3B9A-BED9-6D47-5C19459AA734}"/>
                  </a:ext>
                </a:extLst>
              </p:cNvPr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145;p28">
                <a:extLst>
                  <a:ext uri="{FF2B5EF4-FFF2-40B4-BE49-F238E27FC236}">
                    <a16:creationId xmlns:a16="http://schemas.microsoft.com/office/drawing/2014/main" id="{1F353044-E981-9691-D7A8-E771133C6A6E}"/>
                  </a:ext>
                </a:extLst>
              </p:cNvPr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146;p28">
                <a:extLst>
                  <a:ext uri="{FF2B5EF4-FFF2-40B4-BE49-F238E27FC236}">
                    <a16:creationId xmlns:a16="http://schemas.microsoft.com/office/drawing/2014/main" id="{60A72DA6-7EC6-618D-20C8-FFAB59333F75}"/>
                  </a:ext>
                </a:extLst>
              </p:cNvPr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147;p28">
                <a:extLst>
                  <a:ext uri="{FF2B5EF4-FFF2-40B4-BE49-F238E27FC236}">
                    <a16:creationId xmlns:a16="http://schemas.microsoft.com/office/drawing/2014/main" id="{22055449-DB1F-1C4E-D797-13345FC31572}"/>
                  </a:ext>
                </a:extLst>
              </p:cNvPr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148;p28">
                <a:extLst>
                  <a:ext uri="{FF2B5EF4-FFF2-40B4-BE49-F238E27FC236}">
                    <a16:creationId xmlns:a16="http://schemas.microsoft.com/office/drawing/2014/main" id="{E064D5E2-2296-85A8-AF7F-7EDF7337A954}"/>
                  </a:ext>
                </a:extLst>
              </p:cNvPr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149;p28">
                <a:extLst>
                  <a:ext uri="{FF2B5EF4-FFF2-40B4-BE49-F238E27FC236}">
                    <a16:creationId xmlns:a16="http://schemas.microsoft.com/office/drawing/2014/main" id="{2BCCE462-415F-0F73-C5B7-381143398875}"/>
                  </a:ext>
                </a:extLst>
              </p:cNvPr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150;p28">
                <a:extLst>
                  <a:ext uri="{FF2B5EF4-FFF2-40B4-BE49-F238E27FC236}">
                    <a16:creationId xmlns:a16="http://schemas.microsoft.com/office/drawing/2014/main" id="{60F1C22C-A86F-EF97-2554-55EAB30A13B9}"/>
                  </a:ext>
                </a:extLst>
              </p:cNvPr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151;p28">
                <a:extLst>
                  <a:ext uri="{FF2B5EF4-FFF2-40B4-BE49-F238E27FC236}">
                    <a16:creationId xmlns:a16="http://schemas.microsoft.com/office/drawing/2014/main" id="{1394CAF6-A8F0-8BB0-7F33-050D3E26F640}"/>
                  </a:ext>
                </a:extLst>
              </p:cNvPr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152;p28">
                <a:extLst>
                  <a:ext uri="{FF2B5EF4-FFF2-40B4-BE49-F238E27FC236}">
                    <a16:creationId xmlns:a16="http://schemas.microsoft.com/office/drawing/2014/main" id="{D143E73D-5C33-4ACD-F798-3EC4B429EE7B}"/>
                  </a:ext>
                </a:extLst>
              </p:cNvPr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153;p28">
                <a:extLst>
                  <a:ext uri="{FF2B5EF4-FFF2-40B4-BE49-F238E27FC236}">
                    <a16:creationId xmlns:a16="http://schemas.microsoft.com/office/drawing/2014/main" id="{C531AF5A-1BCE-0CCA-75A9-D223D0980FFB}"/>
                  </a:ext>
                </a:extLst>
              </p:cNvPr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54;p28">
                <a:extLst>
                  <a:ext uri="{FF2B5EF4-FFF2-40B4-BE49-F238E27FC236}">
                    <a16:creationId xmlns:a16="http://schemas.microsoft.com/office/drawing/2014/main" id="{19E3EB75-63B8-871E-A656-B2CFFC8DB149}"/>
                  </a:ext>
                </a:extLst>
              </p:cNvPr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155;p28">
                <a:extLst>
                  <a:ext uri="{FF2B5EF4-FFF2-40B4-BE49-F238E27FC236}">
                    <a16:creationId xmlns:a16="http://schemas.microsoft.com/office/drawing/2014/main" id="{A038CACF-99B1-0178-C048-623E105333B0}"/>
                  </a:ext>
                </a:extLst>
              </p:cNvPr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156;p28">
                <a:extLst>
                  <a:ext uri="{FF2B5EF4-FFF2-40B4-BE49-F238E27FC236}">
                    <a16:creationId xmlns:a16="http://schemas.microsoft.com/office/drawing/2014/main" id="{0FDDBAA9-7175-7099-8DE6-4156C4E85A59}"/>
                  </a:ext>
                </a:extLst>
              </p:cNvPr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157;p28">
                <a:extLst>
                  <a:ext uri="{FF2B5EF4-FFF2-40B4-BE49-F238E27FC236}">
                    <a16:creationId xmlns:a16="http://schemas.microsoft.com/office/drawing/2014/main" id="{73D0FEB6-7931-E830-C0E4-3C2D5B8AAAED}"/>
                  </a:ext>
                </a:extLst>
              </p:cNvPr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1158;p28">
                <a:extLst>
                  <a:ext uri="{FF2B5EF4-FFF2-40B4-BE49-F238E27FC236}">
                    <a16:creationId xmlns:a16="http://schemas.microsoft.com/office/drawing/2014/main" id="{6DC59B45-017F-5957-D09F-9C5831FD1970}"/>
                  </a:ext>
                </a:extLst>
              </p:cNvPr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1159;p28">
                <a:extLst>
                  <a:ext uri="{FF2B5EF4-FFF2-40B4-BE49-F238E27FC236}">
                    <a16:creationId xmlns:a16="http://schemas.microsoft.com/office/drawing/2014/main" id="{37FD10E0-C4DC-9E9F-8F11-287257502DD9}"/>
                  </a:ext>
                </a:extLst>
              </p:cNvPr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1160;p28">
                <a:extLst>
                  <a:ext uri="{FF2B5EF4-FFF2-40B4-BE49-F238E27FC236}">
                    <a16:creationId xmlns:a16="http://schemas.microsoft.com/office/drawing/2014/main" id="{B1228DE2-6372-2A73-3736-03F3FECA43AB}"/>
                  </a:ext>
                </a:extLst>
              </p:cNvPr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1161;p28">
                <a:extLst>
                  <a:ext uri="{FF2B5EF4-FFF2-40B4-BE49-F238E27FC236}">
                    <a16:creationId xmlns:a16="http://schemas.microsoft.com/office/drawing/2014/main" id="{A80F13E8-16E0-1DEF-DF0C-DDE3DB648E4A}"/>
                  </a:ext>
                </a:extLst>
              </p:cNvPr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1162;p28">
                <a:extLst>
                  <a:ext uri="{FF2B5EF4-FFF2-40B4-BE49-F238E27FC236}">
                    <a16:creationId xmlns:a16="http://schemas.microsoft.com/office/drawing/2014/main" id="{9552D25E-BB2E-3090-B049-C4D2089E702F}"/>
                  </a:ext>
                </a:extLst>
              </p:cNvPr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1163;p28">
                <a:extLst>
                  <a:ext uri="{FF2B5EF4-FFF2-40B4-BE49-F238E27FC236}">
                    <a16:creationId xmlns:a16="http://schemas.microsoft.com/office/drawing/2014/main" id="{629E3AB6-99AC-7FC9-3C18-392D570D7462}"/>
                  </a:ext>
                </a:extLst>
              </p:cNvPr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1164;p28">
                <a:extLst>
                  <a:ext uri="{FF2B5EF4-FFF2-40B4-BE49-F238E27FC236}">
                    <a16:creationId xmlns:a16="http://schemas.microsoft.com/office/drawing/2014/main" id="{DC295EB4-FA4D-5255-0984-DC12964072B3}"/>
                  </a:ext>
                </a:extLst>
              </p:cNvPr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1165;p28">
                <a:extLst>
                  <a:ext uri="{FF2B5EF4-FFF2-40B4-BE49-F238E27FC236}">
                    <a16:creationId xmlns:a16="http://schemas.microsoft.com/office/drawing/2014/main" id="{F9D52859-974B-1E73-A3DE-347A30FAAB40}"/>
                  </a:ext>
                </a:extLst>
              </p:cNvPr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1166;p28">
                <a:extLst>
                  <a:ext uri="{FF2B5EF4-FFF2-40B4-BE49-F238E27FC236}">
                    <a16:creationId xmlns:a16="http://schemas.microsoft.com/office/drawing/2014/main" id="{4EC1F217-BBD5-E156-71B1-1A40E406CC11}"/>
                  </a:ext>
                </a:extLst>
              </p:cNvPr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1167;p28">
                <a:extLst>
                  <a:ext uri="{FF2B5EF4-FFF2-40B4-BE49-F238E27FC236}">
                    <a16:creationId xmlns:a16="http://schemas.microsoft.com/office/drawing/2014/main" id="{A236C18F-1F66-5F07-75DD-B8ED33976DFD}"/>
                  </a:ext>
                </a:extLst>
              </p:cNvPr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1168;p28">
                <a:extLst>
                  <a:ext uri="{FF2B5EF4-FFF2-40B4-BE49-F238E27FC236}">
                    <a16:creationId xmlns:a16="http://schemas.microsoft.com/office/drawing/2014/main" id="{62F53270-5455-F6EC-75E8-2152F8FF8323}"/>
                  </a:ext>
                </a:extLst>
              </p:cNvPr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1169;p28">
                <a:extLst>
                  <a:ext uri="{FF2B5EF4-FFF2-40B4-BE49-F238E27FC236}">
                    <a16:creationId xmlns:a16="http://schemas.microsoft.com/office/drawing/2014/main" id="{C5657EBE-AFD9-D004-F27B-3666987F1403}"/>
                  </a:ext>
                </a:extLst>
              </p:cNvPr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1170;p28">
                <a:extLst>
                  <a:ext uri="{FF2B5EF4-FFF2-40B4-BE49-F238E27FC236}">
                    <a16:creationId xmlns:a16="http://schemas.microsoft.com/office/drawing/2014/main" id="{F30FE494-A641-9E14-14E9-1F517D1A2240}"/>
                  </a:ext>
                </a:extLst>
              </p:cNvPr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1171;p28">
                <a:extLst>
                  <a:ext uri="{FF2B5EF4-FFF2-40B4-BE49-F238E27FC236}">
                    <a16:creationId xmlns:a16="http://schemas.microsoft.com/office/drawing/2014/main" id="{2490F6A5-4754-0C48-3301-F7BDE3A6E670}"/>
                  </a:ext>
                </a:extLst>
              </p:cNvPr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1172;p28">
                <a:extLst>
                  <a:ext uri="{FF2B5EF4-FFF2-40B4-BE49-F238E27FC236}">
                    <a16:creationId xmlns:a16="http://schemas.microsoft.com/office/drawing/2014/main" id="{3491A921-9910-EDBF-DB6C-5AADE4B5B762}"/>
                  </a:ext>
                </a:extLst>
              </p:cNvPr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1173;p28">
                <a:extLst>
                  <a:ext uri="{FF2B5EF4-FFF2-40B4-BE49-F238E27FC236}">
                    <a16:creationId xmlns:a16="http://schemas.microsoft.com/office/drawing/2014/main" id="{4338838A-660B-5099-5E32-1C165D827621}"/>
                  </a:ext>
                </a:extLst>
              </p:cNvPr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1174;p28">
                <a:extLst>
                  <a:ext uri="{FF2B5EF4-FFF2-40B4-BE49-F238E27FC236}">
                    <a16:creationId xmlns:a16="http://schemas.microsoft.com/office/drawing/2014/main" id="{32A841E3-AFCA-AEC1-1483-4D62B639507C}"/>
                  </a:ext>
                </a:extLst>
              </p:cNvPr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1175;p28">
                <a:extLst>
                  <a:ext uri="{FF2B5EF4-FFF2-40B4-BE49-F238E27FC236}">
                    <a16:creationId xmlns:a16="http://schemas.microsoft.com/office/drawing/2014/main" id="{CF011758-5121-FDF5-50DF-1470B0DBAE34}"/>
                  </a:ext>
                </a:extLst>
              </p:cNvPr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1176;p28">
                <a:extLst>
                  <a:ext uri="{FF2B5EF4-FFF2-40B4-BE49-F238E27FC236}">
                    <a16:creationId xmlns:a16="http://schemas.microsoft.com/office/drawing/2014/main" id="{4535A4EB-B7E8-C7B8-BF32-A151D144170E}"/>
                  </a:ext>
                </a:extLst>
              </p:cNvPr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1177;p28">
                <a:extLst>
                  <a:ext uri="{FF2B5EF4-FFF2-40B4-BE49-F238E27FC236}">
                    <a16:creationId xmlns:a16="http://schemas.microsoft.com/office/drawing/2014/main" id="{450DD900-DD04-96E4-6FC7-9D81D0621A35}"/>
                  </a:ext>
                </a:extLst>
              </p:cNvPr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1099;p28">
              <a:extLst>
                <a:ext uri="{FF2B5EF4-FFF2-40B4-BE49-F238E27FC236}">
                  <a16:creationId xmlns:a16="http://schemas.microsoft.com/office/drawing/2014/main" id="{4BB11208-4397-6E2A-7D23-292DA7D90DC3}"/>
                </a:ext>
              </a:extLst>
            </p:cNvPr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01;p28">
              <a:extLst>
                <a:ext uri="{FF2B5EF4-FFF2-40B4-BE49-F238E27FC236}">
                  <a16:creationId xmlns:a16="http://schemas.microsoft.com/office/drawing/2014/main" id="{613FCEAE-52CC-2831-27C7-1C9FF65B7D67}"/>
                </a:ext>
              </a:extLst>
            </p:cNvPr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1A245475-1985-6BB2-F780-20DE05ADC78C}"/>
                </a:ext>
              </a:extLst>
            </p:cNvPr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400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0" y="3652886"/>
            <a:ext cx="12192000" cy="14416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60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Basic models</a:t>
            </a:r>
            <a:endParaRPr lang="en-US" sz="6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A4CFD-6F6C-F826-E8BF-D063FB63E6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11928" r="11159" b="11928"/>
          <a:stretch/>
        </p:blipFill>
        <p:spPr>
          <a:xfrm>
            <a:off x="3406139" y="0"/>
            <a:ext cx="5112710" cy="38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5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CH" sz="4000"/>
              <a:t>Basic </a:t>
            </a:r>
            <a:r>
              <a:rPr lang="fr-CH" sz="4000" err="1"/>
              <a:t>models</a:t>
            </a:r>
            <a:endParaRPr sz="400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7AA24B5-CF25-5B4B-1DC7-92A22FE36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20256"/>
              </p:ext>
            </p:extLst>
          </p:nvPr>
        </p:nvGraphicFramePr>
        <p:xfrm>
          <a:off x="138824" y="2466411"/>
          <a:ext cx="11821885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0473">
                  <a:extLst>
                    <a:ext uri="{9D8B030D-6E8A-4147-A177-3AD203B41FA5}">
                      <a16:colId xmlns:a16="http://schemas.microsoft.com/office/drawing/2014/main" val="642314417"/>
                    </a:ext>
                  </a:extLst>
                </a:gridCol>
                <a:gridCol w="2770816">
                  <a:extLst>
                    <a:ext uri="{9D8B030D-6E8A-4147-A177-3AD203B41FA5}">
                      <a16:colId xmlns:a16="http://schemas.microsoft.com/office/drawing/2014/main" val="1414456626"/>
                    </a:ext>
                  </a:extLst>
                </a:gridCol>
                <a:gridCol w="2136711">
                  <a:extLst>
                    <a:ext uri="{9D8B030D-6E8A-4147-A177-3AD203B41FA5}">
                      <a16:colId xmlns:a16="http://schemas.microsoft.com/office/drawing/2014/main" val="4076105564"/>
                    </a:ext>
                  </a:extLst>
                </a:gridCol>
                <a:gridCol w="2599508">
                  <a:extLst>
                    <a:ext uri="{9D8B030D-6E8A-4147-A177-3AD203B41FA5}">
                      <a16:colId xmlns:a16="http://schemas.microsoft.com/office/drawing/2014/main" val="2430701920"/>
                    </a:ext>
                  </a:extLst>
                </a:gridCol>
                <a:gridCol w="2364377">
                  <a:extLst>
                    <a:ext uri="{9D8B030D-6E8A-4147-A177-3AD203B41FA5}">
                      <a16:colId xmlns:a16="http://schemas.microsoft.com/office/drawing/2014/main" val="3683420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err="1"/>
                        <a:t>Logistic</a:t>
                      </a:r>
                      <a:r>
                        <a:rPr lang="fr-CH" sz="2400"/>
                        <a:t> </a:t>
                      </a:r>
                      <a:r>
                        <a:rPr lang="fr-CH" sz="2400" err="1"/>
                        <a:t>Regression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err="1"/>
                        <a:t>Random</a:t>
                      </a:r>
                      <a:r>
                        <a:rPr lang="fr-CH" sz="2400"/>
                        <a:t> Forest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K-</a:t>
                      </a:r>
                      <a:r>
                        <a:rPr lang="fr-CH" sz="2400" err="1"/>
                        <a:t>nearest</a:t>
                      </a:r>
                      <a:r>
                        <a:rPr lang="fr-CH" sz="2400"/>
                        <a:t> </a:t>
                      </a:r>
                      <a:r>
                        <a:rPr lang="fr-CH" sz="2400" err="1"/>
                        <a:t>neighbors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 err="1"/>
                        <a:t>Decision</a:t>
                      </a:r>
                      <a:r>
                        <a:rPr lang="fr-CH" sz="2400"/>
                        <a:t> </a:t>
                      </a:r>
                      <a:r>
                        <a:rPr lang="fr-CH" sz="2400" err="1"/>
                        <a:t>Tree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sz="2400" err="1"/>
                        <a:t>Accuracy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0.4666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0.4156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0.3604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0.3000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84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sz="2400" err="1"/>
                        <a:t>Recall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0.4676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0.4178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0.3616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0.2999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sz="2400" err="1"/>
                        <a:t>Precision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0.4644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0.4267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0.3858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0.2989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F1_score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0.4640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0.4059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0.3360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400"/>
                        <a:t>0.2964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165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0" y="3652886"/>
            <a:ext cx="12192000" cy="14416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CH" sz="6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Improved</a:t>
            </a:r>
            <a:r>
              <a:rPr lang="fr-CH" sz="60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fr-CH" sz="6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models</a:t>
            </a:r>
            <a:endParaRPr lang="fr-CH" sz="6000" b="1" kern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A4CFD-6F6C-F826-E8BF-D063FB63E6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1" t="11928" r="11159" b="11928"/>
          <a:stretch/>
        </p:blipFill>
        <p:spPr>
          <a:xfrm>
            <a:off x="3406139" y="0"/>
            <a:ext cx="5112710" cy="38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CH" sz="4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Improved</a:t>
            </a:r>
            <a:r>
              <a:rPr lang="fr-CH" sz="40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fr-CH" sz="4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models</a:t>
            </a:r>
            <a:r>
              <a:rPr lang="fr-CH" sz="4000" b="1" ker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fr-CH" sz="4000" b="1" kern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accuracy</a:t>
            </a:r>
            <a:endParaRPr sz="400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7F4393-91C6-688D-4DDB-6BEA928A3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067"/>
            <a:ext cx="12192000" cy="46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7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6290077FBF941AD78AE807B0F70C0" ma:contentTypeVersion="2" ma:contentTypeDescription="Crée un document." ma:contentTypeScope="" ma:versionID="92ba1c62f4edd17ab436bdc1e0c9ea8e">
  <xsd:schema xmlns:xsd="http://www.w3.org/2001/XMLSchema" xmlns:xs="http://www.w3.org/2001/XMLSchema" xmlns:p="http://schemas.microsoft.com/office/2006/metadata/properties" xmlns:ns2="ae9ac953-b856-409b-b17e-ce5b9ba6608d" targetNamespace="http://schemas.microsoft.com/office/2006/metadata/properties" ma:root="true" ma:fieldsID="0f01fe1751a541d08b7e90e30573b137" ns2:_="">
    <xsd:import namespace="ae9ac953-b856-409b-b17e-ce5b9ba660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9ac953-b856-409b-b17e-ce5b9ba660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6D2D6D-F0EE-4E09-B057-39837BAADD19}">
  <ds:schemaRefs>
    <ds:schemaRef ds:uri="ae9ac953-b856-409b-b17e-ce5b9ba660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BA4E1EA-3EF2-4C23-ABF6-B26A08E277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94294C-8B65-4D60-9B0C-EE1AD0C08888}">
  <ds:schemaRefs>
    <ds:schemaRef ds:uri="http://schemas.microsoft.com/office/infopath/2007/PartnerControls"/>
    <ds:schemaRef ds:uri="ae9ac953-b856-409b-b17e-ce5b9ba6608d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293</Words>
  <Application>Microsoft Office PowerPoint</Application>
  <PresentationFormat>Grand écran</PresentationFormat>
  <Paragraphs>90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Fira Sans Extra Condensed</vt:lpstr>
      <vt:lpstr>Fira Sans Extra Condensed SemiBold</vt:lpstr>
      <vt:lpstr>Roboto</vt:lpstr>
      <vt:lpstr>Office Theme</vt:lpstr>
      <vt:lpstr>Machine Learning Infographics by Slidesgo</vt:lpstr>
      <vt:lpstr>Présentation PowerPoint</vt:lpstr>
      <vt:lpstr>Data Mining and Machine Learning Project 2022 </vt:lpstr>
      <vt:lpstr>Introduction</vt:lpstr>
      <vt:lpstr>What was the problematic ?</vt:lpstr>
      <vt:lpstr>What was the problematic ?</vt:lpstr>
      <vt:lpstr>Basic models</vt:lpstr>
      <vt:lpstr>Basic models</vt:lpstr>
      <vt:lpstr>Improved models</vt:lpstr>
      <vt:lpstr>Improved models accuracy</vt:lpstr>
      <vt:lpstr>Improved models precision</vt:lpstr>
      <vt:lpstr>Improved models recall</vt:lpstr>
      <vt:lpstr>Improved models F1 score</vt:lpstr>
      <vt:lpstr>Improved models</vt:lpstr>
      <vt:lpstr>Embeding text models</vt:lpstr>
      <vt:lpstr>Embeding text models</vt:lpstr>
      <vt:lpstr>BERT &amp; Tensor model</vt:lpstr>
      <vt:lpstr>BERT &amp; Tensor models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Adrian Muino</cp:lastModifiedBy>
  <cp:revision>1</cp:revision>
  <dcterms:created xsi:type="dcterms:W3CDTF">2013-07-15T20:26:40Z</dcterms:created>
  <dcterms:modified xsi:type="dcterms:W3CDTF">2022-12-22T16:43:51Z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0x010100ED46290077FBF941AD78AE807B0F70C0</vt:lpwstr>
  </property>
</Properties>
</file>