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388520" y="329256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65120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5413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6941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3885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35413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56941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388520" y="772560"/>
            <a:ext cx="6366600" cy="86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5120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388520" y="329256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5120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413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6941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3885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413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56941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1388520" y="772560"/>
            <a:ext cx="6366600" cy="86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5120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1388520" y="329256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5120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5413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6941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13885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5413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56941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1388520" y="772560"/>
            <a:ext cx="6366600" cy="86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5120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388520" y="329256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65120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5413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6941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13885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5413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56941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ubTitle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ubTitle"/>
          </p:nvPr>
        </p:nvSpPr>
        <p:spPr>
          <a:xfrm>
            <a:off x="1388520" y="772560"/>
            <a:ext cx="6366600" cy="86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65120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1388520" y="329256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 type="body"/>
          </p:nvPr>
        </p:nvSpPr>
        <p:spPr>
          <a:xfrm>
            <a:off x="465120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88520" y="772560"/>
            <a:ext cx="6366600" cy="86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35413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56941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body"/>
          </p:nvPr>
        </p:nvSpPr>
        <p:spPr>
          <a:xfrm>
            <a:off x="13885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6"/>
          <p:cNvSpPr>
            <a:spLocks noGrp="1"/>
          </p:cNvSpPr>
          <p:nvPr>
            <p:ph type="body"/>
          </p:nvPr>
        </p:nvSpPr>
        <p:spPr>
          <a:xfrm>
            <a:off x="35413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7"/>
          <p:cNvSpPr>
            <a:spLocks noGrp="1"/>
          </p:cNvSpPr>
          <p:nvPr>
            <p:ph type="body"/>
          </p:nvPr>
        </p:nvSpPr>
        <p:spPr>
          <a:xfrm>
            <a:off x="56941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5120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91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roup 2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" name="Group 9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CustomShape 10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" name="Group 14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CustomShape 15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" name="Group 20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CustomShape 21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" name="Group 23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CustomShape 24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5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" name="CustomShape 27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" name="Group 28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CustomShape 29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30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" name="CustomShape 31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PlaceHolder 37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8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346F761D-D743-421D-93BB-58174A272313}" type="slidenum">
              <a:rPr b="0" lang="en-GB" sz="900" spc="-1" strike="noStrike">
                <a:solidFill>
                  <a:srgbClr val="ffffff"/>
                </a:solidFill>
                <a:latin typeface="Nunito"/>
                <a:ea typeface="Nunito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38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76" name="CustomShape 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" name="PlaceHolder 4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989BC411-BC06-4A02-8DB4-7EF2EF23DC19}" type="slidenum">
              <a:rPr b="0" lang="en-GB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118" name="CustomShape 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0" name="PlaceHolder 4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080" cy="25412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903560" y="1990080"/>
            <a:ext cx="3430080" cy="25412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FB5C6FA9-89E3-4D74-BC4C-13D9955A111D}" type="slidenum">
              <a:rPr b="0" lang="en-GB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902BD147-F9F3-4CE5-AD69-5C7549868476}" type="slidenum">
              <a:rPr b="0" lang="en-GB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91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"/>
          <p:cNvGrpSpPr/>
          <p:nvPr/>
        </p:nvGrpSpPr>
        <p:grpSpPr>
          <a:xfrm>
            <a:off x="0" y="4099320"/>
            <a:ext cx="9143640" cy="1044000"/>
            <a:chOff x="0" y="4099320"/>
            <a:chExt cx="9143640" cy="1044000"/>
          </a:xfrm>
        </p:grpSpPr>
        <p:grpSp>
          <p:nvGrpSpPr>
            <p:cNvPr id="200" name="Group 2"/>
            <p:cNvGrpSpPr/>
            <p:nvPr/>
          </p:nvGrpSpPr>
          <p:grpSpPr>
            <a:xfrm>
              <a:off x="0" y="4309200"/>
              <a:ext cx="231120" cy="834120"/>
              <a:chOff x="0" y="4309200"/>
              <a:chExt cx="231120" cy="834120"/>
            </a:xfrm>
          </p:grpSpPr>
          <p:sp>
            <p:nvSpPr>
              <p:cNvPr id="201" name="CustomShape 3"/>
              <p:cNvSpPr/>
              <p:nvPr/>
            </p:nvSpPr>
            <p:spPr>
              <a:xfrm flipH="1">
                <a:off x="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CustomShape 4"/>
              <p:cNvSpPr/>
              <p:nvPr/>
            </p:nvSpPr>
            <p:spPr>
              <a:xfrm flipH="1">
                <a:off x="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CustomShape 5"/>
              <p:cNvSpPr/>
              <p:nvPr/>
            </p:nvSpPr>
            <p:spPr>
              <a:xfrm flipH="1">
                <a:off x="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CustomShape 6"/>
              <p:cNvSpPr/>
              <p:nvPr/>
            </p:nvSpPr>
            <p:spPr>
              <a:xfrm flipH="1">
                <a:off x="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5" name="Group 7"/>
            <p:cNvGrpSpPr/>
            <p:nvPr/>
          </p:nvGrpSpPr>
          <p:grpSpPr>
            <a:xfrm>
              <a:off x="371520" y="4099320"/>
              <a:ext cx="231120" cy="1044000"/>
              <a:chOff x="371520" y="4099320"/>
              <a:chExt cx="231120" cy="1044000"/>
            </a:xfrm>
          </p:grpSpPr>
          <p:sp>
            <p:nvSpPr>
              <p:cNvPr id="206" name="CustomShape 8"/>
              <p:cNvSpPr/>
              <p:nvPr/>
            </p:nvSpPr>
            <p:spPr>
              <a:xfrm flipH="1">
                <a:off x="371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CustomShape 9"/>
              <p:cNvSpPr/>
              <p:nvPr/>
            </p:nvSpPr>
            <p:spPr>
              <a:xfrm flipH="1">
                <a:off x="371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CustomShape 10"/>
              <p:cNvSpPr/>
              <p:nvPr/>
            </p:nvSpPr>
            <p:spPr>
              <a:xfrm flipH="1">
                <a:off x="371520" y="451872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CustomShape 11"/>
              <p:cNvSpPr/>
              <p:nvPr/>
            </p:nvSpPr>
            <p:spPr>
              <a:xfrm flipH="1">
                <a:off x="3715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CustomShape 12"/>
              <p:cNvSpPr/>
              <p:nvPr/>
            </p:nvSpPr>
            <p:spPr>
              <a:xfrm flipH="1">
                <a:off x="371520" y="493812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1" name="Group 13"/>
            <p:cNvGrpSpPr/>
            <p:nvPr/>
          </p:nvGrpSpPr>
          <p:grpSpPr>
            <a:xfrm>
              <a:off x="742680" y="4309200"/>
              <a:ext cx="231120" cy="834120"/>
              <a:chOff x="742680" y="4309200"/>
              <a:chExt cx="231120" cy="834120"/>
            </a:xfrm>
          </p:grpSpPr>
          <p:sp>
            <p:nvSpPr>
              <p:cNvPr id="212" name="CustomShape 14"/>
              <p:cNvSpPr/>
              <p:nvPr/>
            </p:nvSpPr>
            <p:spPr>
              <a:xfrm flipH="1">
                <a:off x="7426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CustomShape 15"/>
              <p:cNvSpPr/>
              <p:nvPr/>
            </p:nvSpPr>
            <p:spPr>
              <a:xfrm flipH="1">
                <a:off x="7426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CustomShape 16"/>
              <p:cNvSpPr/>
              <p:nvPr/>
            </p:nvSpPr>
            <p:spPr>
              <a:xfrm flipH="1">
                <a:off x="7426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CustomShape 17"/>
              <p:cNvSpPr/>
              <p:nvPr/>
            </p:nvSpPr>
            <p:spPr>
              <a:xfrm flipH="1">
                <a:off x="7426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6" name="Group 18"/>
            <p:cNvGrpSpPr/>
            <p:nvPr/>
          </p:nvGrpSpPr>
          <p:grpSpPr>
            <a:xfrm>
              <a:off x="1114200" y="4519080"/>
              <a:ext cx="231120" cy="624240"/>
              <a:chOff x="1114200" y="4519080"/>
              <a:chExt cx="231120" cy="624240"/>
            </a:xfrm>
          </p:grpSpPr>
          <p:sp>
            <p:nvSpPr>
              <p:cNvPr id="217" name="CustomShape 19"/>
              <p:cNvSpPr/>
              <p:nvPr/>
            </p:nvSpPr>
            <p:spPr>
              <a:xfrm flipH="1">
                <a:off x="11142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CustomShape 20"/>
              <p:cNvSpPr/>
              <p:nvPr/>
            </p:nvSpPr>
            <p:spPr>
              <a:xfrm flipH="1">
                <a:off x="11142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CustomShape 21"/>
              <p:cNvSpPr/>
              <p:nvPr/>
            </p:nvSpPr>
            <p:spPr>
              <a:xfrm flipH="1">
                <a:off x="11142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0" name="Group 22"/>
            <p:cNvGrpSpPr/>
            <p:nvPr/>
          </p:nvGrpSpPr>
          <p:grpSpPr>
            <a:xfrm>
              <a:off x="1856880" y="4099320"/>
              <a:ext cx="231120" cy="1044000"/>
              <a:chOff x="1856880" y="4099320"/>
              <a:chExt cx="231120" cy="1044000"/>
            </a:xfrm>
          </p:grpSpPr>
          <p:sp>
            <p:nvSpPr>
              <p:cNvPr id="221" name="CustomShape 23"/>
              <p:cNvSpPr/>
              <p:nvPr/>
            </p:nvSpPr>
            <p:spPr>
              <a:xfrm flipH="1">
                <a:off x="18568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CustomShape 24"/>
              <p:cNvSpPr/>
              <p:nvPr/>
            </p:nvSpPr>
            <p:spPr>
              <a:xfrm flipH="1">
                <a:off x="18568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CustomShape 25"/>
              <p:cNvSpPr/>
              <p:nvPr/>
            </p:nvSpPr>
            <p:spPr>
              <a:xfrm flipH="1">
                <a:off x="1856880" y="451872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CustomShape 26"/>
              <p:cNvSpPr/>
              <p:nvPr/>
            </p:nvSpPr>
            <p:spPr>
              <a:xfrm flipH="1">
                <a:off x="185688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CustomShape 27"/>
              <p:cNvSpPr/>
              <p:nvPr/>
            </p:nvSpPr>
            <p:spPr>
              <a:xfrm flipH="1">
                <a:off x="1856880" y="493812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6" name="Group 28"/>
            <p:cNvGrpSpPr/>
            <p:nvPr/>
          </p:nvGrpSpPr>
          <p:grpSpPr>
            <a:xfrm>
              <a:off x="2228040" y="4309200"/>
              <a:ext cx="231120" cy="834120"/>
              <a:chOff x="2228040" y="4309200"/>
              <a:chExt cx="231120" cy="834120"/>
            </a:xfrm>
          </p:grpSpPr>
          <p:sp>
            <p:nvSpPr>
              <p:cNvPr id="227" name="CustomShape 29"/>
              <p:cNvSpPr/>
              <p:nvPr/>
            </p:nvSpPr>
            <p:spPr>
              <a:xfrm flipH="1">
                <a:off x="22280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CustomShape 30"/>
              <p:cNvSpPr/>
              <p:nvPr/>
            </p:nvSpPr>
            <p:spPr>
              <a:xfrm flipH="1">
                <a:off x="22280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CustomShape 31"/>
              <p:cNvSpPr/>
              <p:nvPr/>
            </p:nvSpPr>
            <p:spPr>
              <a:xfrm flipH="1">
                <a:off x="22280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CustomShape 32"/>
              <p:cNvSpPr/>
              <p:nvPr/>
            </p:nvSpPr>
            <p:spPr>
              <a:xfrm flipH="1">
                <a:off x="22280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1" name="Group 33"/>
            <p:cNvGrpSpPr/>
            <p:nvPr/>
          </p:nvGrpSpPr>
          <p:grpSpPr>
            <a:xfrm>
              <a:off x="2599560" y="4519080"/>
              <a:ext cx="231120" cy="624240"/>
              <a:chOff x="2599560" y="4519080"/>
              <a:chExt cx="231120" cy="624240"/>
            </a:xfrm>
          </p:grpSpPr>
          <p:sp>
            <p:nvSpPr>
              <p:cNvPr id="232" name="CustomShape 34"/>
              <p:cNvSpPr/>
              <p:nvPr/>
            </p:nvSpPr>
            <p:spPr>
              <a:xfrm flipH="1">
                <a:off x="25995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CustomShape 35"/>
              <p:cNvSpPr/>
              <p:nvPr/>
            </p:nvSpPr>
            <p:spPr>
              <a:xfrm flipH="1">
                <a:off x="25995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CustomShape 36"/>
              <p:cNvSpPr/>
              <p:nvPr/>
            </p:nvSpPr>
            <p:spPr>
              <a:xfrm flipH="1">
                <a:off x="25995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5" name="Group 37"/>
            <p:cNvGrpSpPr/>
            <p:nvPr/>
          </p:nvGrpSpPr>
          <p:grpSpPr>
            <a:xfrm>
              <a:off x="3342240" y="4099320"/>
              <a:ext cx="231120" cy="1044000"/>
              <a:chOff x="3342240" y="4099320"/>
              <a:chExt cx="231120" cy="1044000"/>
            </a:xfrm>
          </p:grpSpPr>
          <p:sp>
            <p:nvSpPr>
              <p:cNvPr id="236" name="CustomShape 38"/>
              <p:cNvSpPr/>
              <p:nvPr/>
            </p:nvSpPr>
            <p:spPr>
              <a:xfrm flipH="1">
                <a:off x="33422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CustomShape 39"/>
              <p:cNvSpPr/>
              <p:nvPr/>
            </p:nvSpPr>
            <p:spPr>
              <a:xfrm flipH="1">
                <a:off x="33422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CustomShape 40"/>
              <p:cNvSpPr/>
              <p:nvPr/>
            </p:nvSpPr>
            <p:spPr>
              <a:xfrm flipH="1">
                <a:off x="3342240" y="451872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CustomShape 41"/>
              <p:cNvSpPr/>
              <p:nvPr/>
            </p:nvSpPr>
            <p:spPr>
              <a:xfrm flipH="1">
                <a:off x="334224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CustomShape 42"/>
              <p:cNvSpPr/>
              <p:nvPr/>
            </p:nvSpPr>
            <p:spPr>
              <a:xfrm flipH="1">
                <a:off x="3342240" y="493812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1" name="Group 43"/>
            <p:cNvGrpSpPr/>
            <p:nvPr/>
          </p:nvGrpSpPr>
          <p:grpSpPr>
            <a:xfrm>
              <a:off x="3713400" y="4309200"/>
              <a:ext cx="231120" cy="834120"/>
              <a:chOff x="3713400" y="4309200"/>
              <a:chExt cx="231120" cy="834120"/>
            </a:xfrm>
          </p:grpSpPr>
          <p:sp>
            <p:nvSpPr>
              <p:cNvPr id="242" name="CustomShape 44"/>
              <p:cNvSpPr/>
              <p:nvPr/>
            </p:nvSpPr>
            <p:spPr>
              <a:xfrm flipH="1">
                <a:off x="37134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CustomShape 45"/>
              <p:cNvSpPr/>
              <p:nvPr/>
            </p:nvSpPr>
            <p:spPr>
              <a:xfrm flipH="1">
                <a:off x="37134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CustomShape 46"/>
              <p:cNvSpPr/>
              <p:nvPr/>
            </p:nvSpPr>
            <p:spPr>
              <a:xfrm flipH="1">
                <a:off x="37134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CustomShape 47"/>
              <p:cNvSpPr/>
              <p:nvPr/>
            </p:nvSpPr>
            <p:spPr>
              <a:xfrm flipH="1">
                <a:off x="37134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6" name="Group 48"/>
            <p:cNvGrpSpPr/>
            <p:nvPr/>
          </p:nvGrpSpPr>
          <p:grpSpPr>
            <a:xfrm>
              <a:off x="1485360" y="4309200"/>
              <a:ext cx="231120" cy="834120"/>
              <a:chOff x="1485360" y="4309200"/>
              <a:chExt cx="231120" cy="834120"/>
            </a:xfrm>
          </p:grpSpPr>
          <p:sp>
            <p:nvSpPr>
              <p:cNvPr id="247" name="CustomShape 49"/>
              <p:cNvSpPr/>
              <p:nvPr/>
            </p:nvSpPr>
            <p:spPr>
              <a:xfrm flipH="1">
                <a:off x="14853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CustomShape 50"/>
              <p:cNvSpPr/>
              <p:nvPr/>
            </p:nvSpPr>
            <p:spPr>
              <a:xfrm flipH="1">
                <a:off x="14853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CustomShape 51"/>
              <p:cNvSpPr/>
              <p:nvPr/>
            </p:nvSpPr>
            <p:spPr>
              <a:xfrm flipH="1">
                <a:off x="14853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CustomShape 52"/>
              <p:cNvSpPr/>
              <p:nvPr/>
            </p:nvSpPr>
            <p:spPr>
              <a:xfrm flipH="1">
                <a:off x="14853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1" name="Group 53"/>
            <p:cNvGrpSpPr/>
            <p:nvPr/>
          </p:nvGrpSpPr>
          <p:grpSpPr>
            <a:xfrm>
              <a:off x="4084920" y="4519080"/>
              <a:ext cx="231120" cy="624240"/>
              <a:chOff x="4084920" y="4519080"/>
              <a:chExt cx="231120" cy="624240"/>
            </a:xfrm>
          </p:grpSpPr>
          <p:sp>
            <p:nvSpPr>
              <p:cNvPr id="252" name="CustomShape 54"/>
              <p:cNvSpPr/>
              <p:nvPr/>
            </p:nvSpPr>
            <p:spPr>
              <a:xfrm flipH="1">
                <a:off x="40849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CustomShape 55"/>
              <p:cNvSpPr/>
              <p:nvPr/>
            </p:nvSpPr>
            <p:spPr>
              <a:xfrm flipH="1">
                <a:off x="40849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CustomShape 56"/>
              <p:cNvSpPr/>
              <p:nvPr/>
            </p:nvSpPr>
            <p:spPr>
              <a:xfrm flipH="1">
                <a:off x="40849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5" name="Group 57"/>
            <p:cNvGrpSpPr/>
            <p:nvPr/>
          </p:nvGrpSpPr>
          <p:grpSpPr>
            <a:xfrm>
              <a:off x="2970720" y="4309200"/>
              <a:ext cx="231120" cy="834120"/>
              <a:chOff x="2970720" y="4309200"/>
              <a:chExt cx="231120" cy="834120"/>
            </a:xfrm>
          </p:grpSpPr>
          <p:sp>
            <p:nvSpPr>
              <p:cNvPr id="256" name="CustomShape 58"/>
              <p:cNvSpPr/>
              <p:nvPr/>
            </p:nvSpPr>
            <p:spPr>
              <a:xfrm flipH="1">
                <a:off x="29707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CustomShape 59"/>
              <p:cNvSpPr/>
              <p:nvPr/>
            </p:nvSpPr>
            <p:spPr>
              <a:xfrm flipH="1">
                <a:off x="29707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CustomShape 60"/>
              <p:cNvSpPr/>
              <p:nvPr/>
            </p:nvSpPr>
            <p:spPr>
              <a:xfrm flipH="1">
                <a:off x="29707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CustomShape 61"/>
              <p:cNvSpPr/>
              <p:nvPr/>
            </p:nvSpPr>
            <p:spPr>
              <a:xfrm flipH="1">
                <a:off x="29707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0" name="Group 62"/>
            <p:cNvGrpSpPr/>
            <p:nvPr/>
          </p:nvGrpSpPr>
          <p:grpSpPr>
            <a:xfrm>
              <a:off x="4456080" y="4309200"/>
              <a:ext cx="231120" cy="834120"/>
              <a:chOff x="4456080" y="4309200"/>
              <a:chExt cx="231120" cy="834120"/>
            </a:xfrm>
          </p:grpSpPr>
          <p:sp>
            <p:nvSpPr>
              <p:cNvPr id="261" name="CustomShape 63"/>
              <p:cNvSpPr/>
              <p:nvPr/>
            </p:nvSpPr>
            <p:spPr>
              <a:xfrm flipH="1">
                <a:off x="44560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CustomShape 64"/>
              <p:cNvSpPr/>
              <p:nvPr/>
            </p:nvSpPr>
            <p:spPr>
              <a:xfrm flipH="1">
                <a:off x="44560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CustomShape 65"/>
              <p:cNvSpPr/>
              <p:nvPr/>
            </p:nvSpPr>
            <p:spPr>
              <a:xfrm flipH="1">
                <a:off x="44560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CustomShape 66"/>
              <p:cNvSpPr/>
              <p:nvPr/>
            </p:nvSpPr>
            <p:spPr>
              <a:xfrm flipH="1">
                <a:off x="44560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5" name="Group 67"/>
            <p:cNvGrpSpPr/>
            <p:nvPr/>
          </p:nvGrpSpPr>
          <p:grpSpPr>
            <a:xfrm>
              <a:off x="4827600" y="4099320"/>
              <a:ext cx="231120" cy="1044000"/>
              <a:chOff x="4827600" y="4099320"/>
              <a:chExt cx="231120" cy="1044000"/>
            </a:xfrm>
          </p:grpSpPr>
          <p:sp>
            <p:nvSpPr>
              <p:cNvPr id="266" name="CustomShape 68"/>
              <p:cNvSpPr/>
              <p:nvPr/>
            </p:nvSpPr>
            <p:spPr>
              <a:xfrm flipH="1">
                <a:off x="48276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CustomShape 69"/>
              <p:cNvSpPr/>
              <p:nvPr/>
            </p:nvSpPr>
            <p:spPr>
              <a:xfrm flipH="1">
                <a:off x="48276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CustomShape 70"/>
              <p:cNvSpPr/>
              <p:nvPr/>
            </p:nvSpPr>
            <p:spPr>
              <a:xfrm flipH="1">
                <a:off x="4827600" y="451872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CustomShape 71"/>
              <p:cNvSpPr/>
              <p:nvPr/>
            </p:nvSpPr>
            <p:spPr>
              <a:xfrm flipH="1">
                <a:off x="482760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CustomShape 72"/>
              <p:cNvSpPr/>
              <p:nvPr/>
            </p:nvSpPr>
            <p:spPr>
              <a:xfrm flipH="1">
                <a:off x="4827600" y="493812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1" name="Group 73"/>
            <p:cNvGrpSpPr/>
            <p:nvPr/>
          </p:nvGrpSpPr>
          <p:grpSpPr>
            <a:xfrm>
              <a:off x="5199120" y="4309200"/>
              <a:ext cx="231120" cy="834120"/>
              <a:chOff x="5199120" y="4309200"/>
              <a:chExt cx="231120" cy="834120"/>
            </a:xfrm>
          </p:grpSpPr>
          <p:sp>
            <p:nvSpPr>
              <p:cNvPr id="272" name="CustomShape 74"/>
              <p:cNvSpPr/>
              <p:nvPr/>
            </p:nvSpPr>
            <p:spPr>
              <a:xfrm flipH="1">
                <a:off x="51991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CustomShape 75"/>
              <p:cNvSpPr/>
              <p:nvPr/>
            </p:nvSpPr>
            <p:spPr>
              <a:xfrm flipH="1">
                <a:off x="51991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CustomShape 76"/>
              <p:cNvSpPr/>
              <p:nvPr/>
            </p:nvSpPr>
            <p:spPr>
              <a:xfrm flipH="1">
                <a:off x="51991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CustomShape 77"/>
              <p:cNvSpPr/>
              <p:nvPr/>
            </p:nvSpPr>
            <p:spPr>
              <a:xfrm flipH="1">
                <a:off x="51991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6" name="Group 78"/>
            <p:cNvGrpSpPr/>
            <p:nvPr/>
          </p:nvGrpSpPr>
          <p:grpSpPr>
            <a:xfrm>
              <a:off x="5570280" y="4519080"/>
              <a:ext cx="231120" cy="624240"/>
              <a:chOff x="5570280" y="4519080"/>
              <a:chExt cx="231120" cy="624240"/>
            </a:xfrm>
          </p:grpSpPr>
          <p:sp>
            <p:nvSpPr>
              <p:cNvPr id="277" name="CustomShape 79"/>
              <p:cNvSpPr/>
              <p:nvPr/>
            </p:nvSpPr>
            <p:spPr>
              <a:xfrm flipH="1">
                <a:off x="55702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CustomShape 80"/>
              <p:cNvSpPr/>
              <p:nvPr/>
            </p:nvSpPr>
            <p:spPr>
              <a:xfrm flipH="1">
                <a:off x="55702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CustomShape 81"/>
              <p:cNvSpPr/>
              <p:nvPr/>
            </p:nvSpPr>
            <p:spPr>
              <a:xfrm flipH="1">
                <a:off x="55702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0" name="Group 82"/>
            <p:cNvGrpSpPr/>
            <p:nvPr/>
          </p:nvGrpSpPr>
          <p:grpSpPr>
            <a:xfrm>
              <a:off x="5941800" y="4309200"/>
              <a:ext cx="231120" cy="834120"/>
              <a:chOff x="5941800" y="4309200"/>
              <a:chExt cx="231120" cy="834120"/>
            </a:xfrm>
          </p:grpSpPr>
          <p:sp>
            <p:nvSpPr>
              <p:cNvPr id="281" name="CustomShape 83"/>
              <p:cNvSpPr/>
              <p:nvPr/>
            </p:nvSpPr>
            <p:spPr>
              <a:xfrm flipH="1">
                <a:off x="59418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CustomShape 84"/>
              <p:cNvSpPr/>
              <p:nvPr/>
            </p:nvSpPr>
            <p:spPr>
              <a:xfrm flipH="1">
                <a:off x="59418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CustomShape 85"/>
              <p:cNvSpPr/>
              <p:nvPr/>
            </p:nvSpPr>
            <p:spPr>
              <a:xfrm flipH="1">
                <a:off x="59418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CustomShape 86"/>
              <p:cNvSpPr/>
              <p:nvPr/>
            </p:nvSpPr>
            <p:spPr>
              <a:xfrm flipH="1">
                <a:off x="59418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5" name="Group 87"/>
            <p:cNvGrpSpPr/>
            <p:nvPr/>
          </p:nvGrpSpPr>
          <p:grpSpPr>
            <a:xfrm>
              <a:off x="6312960" y="4099320"/>
              <a:ext cx="231120" cy="1044000"/>
              <a:chOff x="6312960" y="4099320"/>
              <a:chExt cx="231120" cy="1044000"/>
            </a:xfrm>
          </p:grpSpPr>
          <p:sp>
            <p:nvSpPr>
              <p:cNvPr id="286" name="CustomShape 88"/>
              <p:cNvSpPr/>
              <p:nvPr/>
            </p:nvSpPr>
            <p:spPr>
              <a:xfrm flipH="1">
                <a:off x="63129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CustomShape 89"/>
              <p:cNvSpPr/>
              <p:nvPr/>
            </p:nvSpPr>
            <p:spPr>
              <a:xfrm flipH="1">
                <a:off x="63129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CustomShape 90"/>
              <p:cNvSpPr/>
              <p:nvPr/>
            </p:nvSpPr>
            <p:spPr>
              <a:xfrm flipH="1">
                <a:off x="6312960" y="451872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CustomShape 91"/>
              <p:cNvSpPr/>
              <p:nvPr/>
            </p:nvSpPr>
            <p:spPr>
              <a:xfrm flipH="1">
                <a:off x="631296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CustomShape 92"/>
              <p:cNvSpPr/>
              <p:nvPr/>
            </p:nvSpPr>
            <p:spPr>
              <a:xfrm flipH="1">
                <a:off x="6312960" y="493812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1" name="Group 93"/>
            <p:cNvGrpSpPr/>
            <p:nvPr/>
          </p:nvGrpSpPr>
          <p:grpSpPr>
            <a:xfrm>
              <a:off x="6684480" y="4309200"/>
              <a:ext cx="231120" cy="834120"/>
              <a:chOff x="6684480" y="4309200"/>
              <a:chExt cx="231120" cy="834120"/>
            </a:xfrm>
          </p:grpSpPr>
          <p:sp>
            <p:nvSpPr>
              <p:cNvPr id="292" name="CustomShape 94"/>
              <p:cNvSpPr/>
              <p:nvPr/>
            </p:nvSpPr>
            <p:spPr>
              <a:xfrm flipH="1">
                <a:off x="66844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CustomShape 95"/>
              <p:cNvSpPr/>
              <p:nvPr/>
            </p:nvSpPr>
            <p:spPr>
              <a:xfrm flipH="1">
                <a:off x="66844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CustomShape 96"/>
              <p:cNvSpPr/>
              <p:nvPr/>
            </p:nvSpPr>
            <p:spPr>
              <a:xfrm flipH="1">
                <a:off x="66844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CustomShape 97"/>
              <p:cNvSpPr/>
              <p:nvPr/>
            </p:nvSpPr>
            <p:spPr>
              <a:xfrm flipH="1">
                <a:off x="66844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6" name="Group 98"/>
            <p:cNvGrpSpPr/>
            <p:nvPr/>
          </p:nvGrpSpPr>
          <p:grpSpPr>
            <a:xfrm>
              <a:off x="7055640" y="4519080"/>
              <a:ext cx="231120" cy="624240"/>
              <a:chOff x="7055640" y="4519080"/>
              <a:chExt cx="231120" cy="624240"/>
            </a:xfrm>
          </p:grpSpPr>
          <p:sp>
            <p:nvSpPr>
              <p:cNvPr id="297" name="CustomShape 99"/>
              <p:cNvSpPr/>
              <p:nvPr/>
            </p:nvSpPr>
            <p:spPr>
              <a:xfrm flipH="1">
                <a:off x="70556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CustomShape 100"/>
              <p:cNvSpPr/>
              <p:nvPr/>
            </p:nvSpPr>
            <p:spPr>
              <a:xfrm flipH="1">
                <a:off x="70556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CustomShape 101"/>
              <p:cNvSpPr/>
              <p:nvPr/>
            </p:nvSpPr>
            <p:spPr>
              <a:xfrm flipH="1">
                <a:off x="70556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0" name="Group 102"/>
            <p:cNvGrpSpPr/>
            <p:nvPr/>
          </p:nvGrpSpPr>
          <p:grpSpPr>
            <a:xfrm>
              <a:off x="7798320" y="4099320"/>
              <a:ext cx="231120" cy="1044000"/>
              <a:chOff x="7798320" y="4099320"/>
              <a:chExt cx="231120" cy="1044000"/>
            </a:xfrm>
          </p:grpSpPr>
          <p:sp>
            <p:nvSpPr>
              <p:cNvPr id="301" name="CustomShape 103"/>
              <p:cNvSpPr/>
              <p:nvPr/>
            </p:nvSpPr>
            <p:spPr>
              <a:xfrm flipH="1">
                <a:off x="77983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CustomShape 104"/>
              <p:cNvSpPr/>
              <p:nvPr/>
            </p:nvSpPr>
            <p:spPr>
              <a:xfrm flipH="1">
                <a:off x="77983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CustomShape 105"/>
              <p:cNvSpPr/>
              <p:nvPr/>
            </p:nvSpPr>
            <p:spPr>
              <a:xfrm flipH="1">
                <a:off x="7798320" y="451872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CustomShape 106"/>
              <p:cNvSpPr/>
              <p:nvPr/>
            </p:nvSpPr>
            <p:spPr>
              <a:xfrm flipH="1">
                <a:off x="77983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CustomShape 107"/>
              <p:cNvSpPr/>
              <p:nvPr/>
            </p:nvSpPr>
            <p:spPr>
              <a:xfrm flipH="1">
                <a:off x="7798320" y="493812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6" name="Group 108"/>
            <p:cNvGrpSpPr/>
            <p:nvPr/>
          </p:nvGrpSpPr>
          <p:grpSpPr>
            <a:xfrm>
              <a:off x="8169840" y="4309200"/>
              <a:ext cx="231120" cy="834120"/>
              <a:chOff x="8169840" y="4309200"/>
              <a:chExt cx="231120" cy="834120"/>
            </a:xfrm>
          </p:grpSpPr>
          <p:sp>
            <p:nvSpPr>
              <p:cNvPr id="307" name="CustomShape 109"/>
              <p:cNvSpPr/>
              <p:nvPr/>
            </p:nvSpPr>
            <p:spPr>
              <a:xfrm flipH="1">
                <a:off x="81698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CustomShape 110"/>
              <p:cNvSpPr/>
              <p:nvPr/>
            </p:nvSpPr>
            <p:spPr>
              <a:xfrm flipH="1">
                <a:off x="81698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CustomShape 111"/>
              <p:cNvSpPr/>
              <p:nvPr/>
            </p:nvSpPr>
            <p:spPr>
              <a:xfrm flipH="1">
                <a:off x="81698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CustomShape 112"/>
              <p:cNvSpPr/>
              <p:nvPr/>
            </p:nvSpPr>
            <p:spPr>
              <a:xfrm flipH="1">
                <a:off x="81698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1" name="Group 113"/>
            <p:cNvGrpSpPr/>
            <p:nvPr/>
          </p:nvGrpSpPr>
          <p:grpSpPr>
            <a:xfrm>
              <a:off x="7427160" y="4309200"/>
              <a:ext cx="231120" cy="834120"/>
              <a:chOff x="7427160" y="4309200"/>
              <a:chExt cx="231120" cy="834120"/>
            </a:xfrm>
          </p:grpSpPr>
          <p:sp>
            <p:nvSpPr>
              <p:cNvPr id="312" name="CustomShape 114"/>
              <p:cNvSpPr/>
              <p:nvPr/>
            </p:nvSpPr>
            <p:spPr>
              <a:xfrm flipH="1">
                <a:off x="74271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3" name="CustomShape 115"/>
              <p:cNvSpPr/>
              <p:nvPr/>
            </p:nvSpPr>
            <p:spPr>
              <a:xfrm flipH="1">
                <a:off x="74271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4" name="CustomShape 116"/>
              <p:cNvSpPr/>
              <p:nvPr/>
            </p:nvSpPr>
            <p:spPr>
              <a:xfrm flipH="1">
                <a:off x="74271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" name="CustomShape 117"/>
              <p:cNvSpPr/>
              <p:nvPr/>
            </p:nvSpPr>
            <p:spPr>
              <a:xfrm flipH="1">
                <a:off x="74271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6" name="Group 118"/>
            <p:cNvGrpSpPr/>
            <p:nvPr/>
          </p:nvGrpSpPr>
          <p:grpSpPr>
            <a:xfrm>
              <a:off x="8541000" y="4519080"/>
              <a:ext cx="231120" cy="624240"/>
              <a:chOff x="8541000" y="4519080"/>
              <a:chExt cx="231120" cy="624240"/>
            </a:xfrm>
          </p:grpSpPr>
          <p:sp>
            <p:nvSpPr>
              <p:cNvPr id="317" name="CustomShape 119"/>
              <p:cNvSpPr/>
              <p:nvPr/>
            </p:nvSpPr>
            <p:spPr>
              <a:xfrm flipH="1">
                <a:off x="85410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" name="CustomShape 120"/>
              <p:cNvSpPr/>
              <p:nvPr/>
            </p:nvSpPr>
            <p:spPr>
              <a:xfrm flipH="1">
                <a:off x="85410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CustomShape 121"/>
              <p:cNvSpPr/>
              <p:nvPr/>
            </p:nvSpPr>
            <p:spPr>
              <a:xfrm flipH="1">
                <a:off x="85410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0" name="Group 122"/>
            <p:cNvGrpSpPr/>
            <p:nvPr/>
          </p:nvGrpSpPr>
          <p:grpSpPr>
            <a:xfrm>
              <a:off x="8912520" y="4309200"/>
              <a:ext cx="231120" cy="834120"/>
              <a:chOff x="8912520" y="4309200"/>
              <a:chExt cx="231120" cy="834120"/>
            </a:xfrm>
          </p:grpSpPr>
          <p:sp>
            <p:nvSpPr>
              <p:cNvPr id="321" name="CustomShape 123"/>
              <p:cNvSpPr/>
              <p:nvPr/>
            </p:nvSpPr>
            <p:spPr>
              <a:xfrm flipH="1">
                <a:off x="8912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" name="CustomShape 124"/>
              <p:cNvSpPr/>
              <p:nvPr/>
            </p:nvSpPr>
            <p:spPr>
              <a:xfrm flipH="1">
                <a:off x="8912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3" name="CustomShape 125"/>
              <p:cNvSpPr/>
              <p:nvPr/>
            </p:nvSpPr>
            <p:spPr>
              <a:xfrm flipH="1">
                <a:off x="89125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CustomShape 126"/>
              <p:cNvSpPr/>
              <p:nvPr/>
            </p:nvSpPr>
            <p:spPr>
              <a:xfrm flipH="1">
                <a:off x="89125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25" name="PlaceHolder 127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GB" sz="8000" spc="-1" strike="noStrike">
                <a:solidFill>
                  <a:srgbClr val="ffffff"/>
                </a:solidFill>
                <a:latin typeface="Maven Pro"/>
                <a:ea typeface="Maven Pro"/>
              </a:rPr>
              <a:t>xx%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128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129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44A81DC1-F17C-4A93-A3B3-22C4B3AF758C}" type="slidenum">
              <a:rPr b="0" lang="en-GB" sz="900" spc="-1" strike="noStrike">
                <a:solidFill>
                  <a:srgbClr val="ffffff"/>
                </a:solidFill>
                <a:latin typeface="Nunito"/>
                <a:ea typeface="Nunito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Adrian-Silver/KCSE-Data-Analysis" TargetMode="External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KCSE DATA ANALYSIS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824040" y="3596400"/>
            <a:ext cx="4255200" cy="695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Analysis of a KCSE DataSet for the KamiLimu Data Science Track.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Possible Data that could be gotten from the Dataset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424242"/>
                </a:solidFill>
                <a:latin typeface="Nunito"/>
                <a:ea typeface="Nunito"/>
              </a:rPr>
              <a:t>Our group deduced that the following could be deduced from the dataset:-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199"/>
              </a:spcBef>
              <a:buClr>
                <a:srgbClr val="424242"/>
              </a:buClr>
              <a:buFont typeface="Nunito"/>
              <a:buAutoNum type="arabicPeriod"/>
            </a:pPr>
            <a:r>
              <a:rPr b="0" lang="en-GB" sz="1300" spc="-1" strike="noStrike">
                <a:solidFill>
                  <a:srgbClr val="424242"/>
                </a:solidFill>
                <a:latin typeface="Nunito"/>
                <a:ea typeface="Nunito"/>
              </a:rPr>
              <a:t>Has performance improved or declined?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424242"/>
              </a:buClr>
              <a:buFont typeface="Nunito"/>
              <a:buAutoNum type="arabicPeriod"/>
            </a:pPr>
            <a:r>
              <a:rPr b="0" lang="en-GB" sz="1300" spc="-1" strike="noStrike">
                <a:solidFill>
                  <a:srgbClr val="424242"/>
                </a:solidFill>
                <a:latin typeface="Nunito"/>
                <a:ea typeface="Nunito"/>
              </a:rPr>
              <a:t>Has the no. of candidates increased or decreased?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424242"/>
              </a:buClr>
              <a:buFont typeface="Nunito"/>
              <a:buAutoNum type="arabicPeriod"/>
            </a:pPr>
            <a:r>
              <a:rPr b="0" lang="en-GB" sz="1300" spc="-1" strike="noStrike">
                <a:solidFill>
                  <a:srgbClr val="424242"/>
                </a:solidFill>
                <a:latin typeface="Nunito"/>
                <a:ea typeface="Nunito"/>
              </a:rPr>
              <a:t>What is the difference between male and female performance?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424242"/>
              </a:buClr>
              <a:buFont typeface="Nunito"/>
              <a:buAutoNum type="arabicPeriod"/>
            </a:pPr>
            <a:r>
              <a:rPr b="0" lang="en-GB" sz="1300" spc="-1" strike="noStrike">
                <a:solidFill>
                  <a:srgbClr val="424242"/>
                </a:solidFill>
                <a:latin typeface="Nunito"/>
                <a:ea typeface="Nunito"/>
              </a:rPr>
              <a:t>Has the gap in gender difference increased or decreased?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424242"/>
              </a:buClr>
              <a:buFont typeface="Nunito"/>
              <a:buAutoNum type="arabicPeriod"/>
            </a:pPr>
            <a:r>
              <a:rPr b="0" lang="en-GB" sz="1300" spc="-1" strike="noStrike">
                <a:solidFill>
                  <a:srgbClr val="424242"/>
                </a:solidFill>
                <a:latin typeface="Nunito"/>
                <a:ea typeface="Nunito"/>
              </a:rPr>
              <a:t>How do quality grades(A-C+) compare to non - quality grades(C-E) ?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424242"/>
              </a:buClr>
              <a:buFont typeface="Nunito"/>
              <a:buAutoNum type="arabicPeriod"/>
            </a:pPr>
            <a:r>
              <a:rPr b="0" lang="en-GB" sz="1300" spc="-1" strike="noStrike">
                <a:solidFill>
                  <a:srgbClr val="424242"/>
                </a:solidFill>
                <a:latin typeface="Nunito"/>
                <a:ea typeface="Nunito"/>
              </a:rPr>
              <a:t>What is the trend seen from the data over the years? 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424242"/>
              </a:buClr>
              <a:buFont typeface="Nunito"/>
              <a:buAutoNum type="arabicPeriod"/>
            </a:pPr>
            <a:r>
              <a:rPr b="0" lang="en-GB" sz="1300" spc="-1" strike="noStrike">
                <a:solidFill>
                  <a:srgbClr val="424242"/>
                </a:solidFill>
                <a:latin typeface="Nunito"/>
                <a:ea typeface="Nunito"/>
              </a:rPr>
              <a:t>What is the most common grade(mode), mean?...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GB" sz="1300" spc="-1" strike="noStrike">
                <a:solidFill>
                  <a:srgbClr val="424242"/>
                </a:solidFill>
                <a:latin typeface="Nunito"/>
                <a:ea typeface="Nunito"/>
              </a:rPr>
              <a:t>These were used as the basis of our analysis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1303920" y="1474920"/>
            <a:ext cx="3430080" cy="2871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1068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-GB" sz="1300" spc="-1" strike="noStrike">
                <a:solidFill>
                  <a:srgbClr val="424242"/>
                </a:solidFill>
                <a:latin typeface="Nunito"/>
                <a:ea typeface="Nunito"/>
              </a:rPr>
              <a:t>The total number of candidates increased over the years.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0d1117"/>
              </a:buClr>
              <a:buFont typeface="Nunito"/>
              <a:buChar char="●"/>
            </a:pPr>
            <a:r>
              <a:rPr b="0" lang="en-GB" sz="1200" spc="-1" strike="noStrike">
                <a:solidFill>
                  <a:srgbClr val="0d1117"/>
                </a:solidFill>
                <a:latin typeface="Nunito"/>
                <a:ea typeface="Nunito"/>
              </a:rPr>
              <a:t>In 2015, there was the least gap between quality grades and non-quality grades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-GB" sz="1300" spc="-1" strike="noStrike">
                <a:solidFill>
                  <a:srgbClr val="424242"/>
                </a:solidFill>
                <a:latin typeface="Nunito"/>
                <a:ea typeface="Nunito"/>
              </a:rPr>
              <a:t>2016 had the lowest percentage of quality grades.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0d1117"/>
              </a:buClr>
              <a:buFont typeface="Nunito"/>
              <a:buChar char="●"/>
            </a:pPr>
            <a:r>
              <a:rPr b="0" lang="en-GB" sz="1200" spc="-1" strike="noStrike">
                <a:solidFill>
                  <a:srgbClr val="0d1117"/>
                </a:solidFill>
                <a:latin typeface="Nunito"/>
                <a:ea typeface="Nunito"/>
              </a:rPr>
              <a:t>Over the years, only 24.54% of students achieved quality grades while 75.46% failed to qualify for University.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1303920" y="598680"/>
            <a:ext cx="7030080" cy="67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Findings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4824000" y="1053000"/>
            <a:ext cx="3980880" cy="319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84240" y="3809880"/>
            <a:ext cx="3986280" cy="10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Nunito"/>
                <a:ea typeface="Nunito"/>
              </a:rPr>
              <a:t>The most common grade among males over the years was D+ and D among females.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221040" y="172440"/>
            <a:ext cx="87332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Nunito"/>
                <a:ea typeface="Nunito"/>
              </a:rPr>
              <a:t>Comparison of grades between males and females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373" name="" descr=""/>
          <p:cNvPicPr/>
          <p:nvPr/>
        </p:nvPicPr>
        <p:blipFill>
          <a:blip r:embed="rId1"/>
          <a:stretch/>
        </p:blipFill>
        <p:spPr>
          <a:xfrm>
            <a:off x="288000" y="1008000"/>
            <a:ext cx="3938760" cy="2376000"/>
          </a:xfrm>
          <a:prstGeom prst="rect">
            <a:avLst/>
          </a:prstGeom>
          <a:ln>
            <a:noFill/>
          </a:ln>
        </p:spPr>
      </p:pic>
      <p:pic>
        <p:nvPicPr>
          <p:cNvPr id="374" name="" descr=""/>
          <p:cNvPicPr/>
          <p:nvPr/>
        </p:nvPicPr>
        <p:blipFill>
          <a:blip r:embed="rId2"/>
          <a:stretch/>
        </p:blipFill>
        <p:spPr>
          <a:xfrm>
            <a:off x="4752000" y="504000"/>
            <a:ext cx="4248000" cy="2232000"/>
          </a:xfrm>
          <a:prstGeom prst="rect">
            <a:avLst/>
          </a:prstGeom>
          <a:ln>
            <a:noFill/>
          </a:ln>
        </p:spPr>
      </p:pic>
      <p:pic>
        <p:nvPicPr>
          <p:cNvPr id="375" name="" descr=""/>
          <p:cNvPicPr/>
          <p:nvPr/>
        </p:nvPicPr>
        <p:blipFill>
          <a:blip r:embed="rId3"/>
          <a:stretch/>
        </p:blipFill>
        <p:spPr>
          <a:xfrm>
            <a:off x="4536000" y="2736000"/>
            <a:ext cx="4442760" cy="23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1388520" y="2006640"/>
            <a:ext cx="6366600" cy="6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15000"/>
              </a:lnSpc>
              <a:spcAft>
                <a:spcPts val="1199"/>
              </a:spcAft>
            </a:pPr>
            <a:r>
              <a:rPr b="0" lang="en-GB" sz="1300" spc="-1" strike="noStrike">
                <a:solidFill>
                  <a:srgbClr val="ffffff"/>
                </a:solidFill>
                <a:latin typeface="Nunito"/>
                <a:ea typeface="Nunito"/>
              </a:rPr>
              <a:t>The Full Report can be found here: </a:t>
            </a:r>
            <a:r>
              <a:rPr b="0" lang="en-GB" sz="1300" spc="-1" strike="noStrike" u="sng">
                <a:solidFill>
                  <a:srgbClr val="27278b"/>
                </a:solidFill>
                <a:uFillTx/>
                <a:latin typeface="Nunito"/>
                <a:ea typeface="Nunito"/>
                <a:hlinkClick r:id="rId1"/>
              </a:rPr>
              <a:t>https://github.com/Adrian-Silver/KCSE-Data-Analysis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2022-02-24T01:45:32Z</dcterms:modified>
  <cp:revision>1</cp:revision>
  <dc:subject/>
  <dc:title/>
</cp:coreProperties>
</file>