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55a7bf40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55a7bf40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55a7bf40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55a7bf40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55a7bf400_0_2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55a7bf400_0_2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55a7bf40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55a7bf40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drian-Silver/KCSE-Data-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KCSE DATA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 KCSE DataSet for the KamiLimu Data Science Track.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Data that could be gotten from the Dataset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group deduced that the following could be deduced from the dataset:-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Has performance improved or declined?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Has the no. of candidates increased or decreased?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is the difference between male and female performance?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Has the gap in gender difference increased or decreased?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do quality grades(A-C+) compare to non - quality grades(C-E)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is the trend seen from the data over the years?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is the most common grade(mode), mean?...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were used as the basis of our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475000"/>
            <a:ext cx="34305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total number of candidates increased over the years.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Char char="●"/>
            </a:pPr>
            <a:r>
              <a:rPr lang="en" sz="1200">
                <a:solidFill>
                  <a:srgbClr val="0D1117"/>
                </a:solidFill>
                <a:highlight>
                  <a:schemeClr val="lt1"/>
                </a:highlight>
              </a:rPr>
              <a:t>In 2015, there was the least gap between quality grades and non-quality grades</a:t>
            </a:r>
            <a:endParaRPr sz="1600">
              <a:solidFill>
                <a:srgbClr val="0D1117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2016 had the lowest percentage of quality grades.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Char char="●"/>
            </a:pPr>
            <a:r>
              <a:rPr lang="en" sz="1200">
                <a:solidFill>
                  <a:srgbClr val="0D1117"/>
                </a:solidFill>
                <a:highlight>
                  <a:schemeClr val="lt1"/>
                </a:highlight>
              </a:rPr>
              <a:t>Over the years, only 24.54% of students achieved quality grades while 75.46% failed to qualify for University.</a:t>
            </a:r>
            <a:endParaRPr sz="1200">
              <a:solidFill>
                <a:srgbClr val="0D1117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0D1117"/>
              </a:solidFill>
              <a:highlight>
                <a:schemeClr val="lt1"/>
              </a:highlight>
            </a:endParaRPr>
          </a:p>
        </p:txBody>
      </p:sp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825" y="1436125"/>
            <a:ext cx="3492475" cy="26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/>
        </p:nvSpPr>
        <p:spPr>
          <a:xfrm>
            <a:off x="84349" y="3809750"/>
            <a:ext cx="398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most common grade among males over the years was D+ and D among females.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9526"/>
            <a:ext cx="4137374" cy="31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220925" y="172600"/>
            <a:ext cx="87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Comparison of grades between males and females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72800"/>
            <a:ext cx="4353276" cy="21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0225" y="2910400"/>
            <a:ext cx="4325049" cy="20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88550" y="2006750"/>
            <a:ext cx="63669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Full Report can be found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https://github.com/Adrian-Silver/KCSE-Data-Analysis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