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49A9C-D38B-4298-AD6C-E28560C46C1E}" v="5" dt="2022-09-13T07:44:5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Sonderegger" userId="73c01f66-19d0-485a-90d8-ebf54829bb4c" providerId="ADAL" clId="{84D49A9C-D38B-4298-AD6C-E28560C46C1E}"/>
    <pc:docChg chg="undo custSel addSld delSld modSld">
      <pc:chgData name="Adrian Sonderegger" userId="73c01f66-19d0-485a-90d8-ebf54829bb4c" providerId="ADAL" clId="{84D49A9C-D38B-4298-AD6C-E28560C46C1E}" dt="2022-09-13T07:58:51.721" v="216" actId="14100"/>
      <pc:docMkLst>
        <pc:docMk/>
      </pc:docMkLst>
      <pc:sldChg chg="addSp delSp modSp mod">
        <pc:chgData name="Adrian Sonderegger" userId="73c01f66-19d0-485a-90d8-ebf54829bb4c" providerId="ADAL" clId="{84D49A9C-D38B-4298-AD6C-E28560C46C1E}" dt="2022-09-13T07:57:10.982" v="194"/>
        <pc:sldMkLst>
          <pc:docMk/>
          <pc:sldMk cId="4017750417" sldId="256"/>
        </pc:sldMkLst>
        <pc:spChg chg="mod">
          <ac:chgData name="Adrian Sonderegger" userId="73c01f66-19d0-485a-90d8-ebf54829bb4c" providerId="ADAL" clId="{84D49A9C-D38B-4298-AD6C-E28560C46C1E}" dt="2022-09-13T07:55:33.947" v="162" actId="403"/>
          <ac:spMkLst>
            <pc:docMk/>
            <pc:sldMk cId="4017750417" sldId="256"/>
            <ac:spMk id="2" creationId="{B984FEED-30F1-4D2E-A278-5D4D7689B99C}"/>
          </ac:spMkLst>
        </pc:spChg>
        <pc:spChg chg="mod">
          <ac:chgData name="Adrian Sonderegger" userId="73c01f66-19d0-485a-90d8-ebf54829bb4c" providerId="ADAL" clId="{84D49A9C-D38B-4298-AD6C-E28560C46C1E}" dt="2022-09-13T07:57:10.982" v="194"/>
          <ac:spMkLst>
            <pc:docMk/>
            <pc:sldMk cId="4017750417" sldId="256"/>
            <ac:spMk id="3" creationId="{5E5E8DF8-7C5F-41FE-ABD0-FD6A9AAF5D7D}"/>
          </ac:spMkLst>
        </pc:spChg>
        <pc:spChg chg="add del mod">
          <ac:chgData name="Adrian Sonderegger" userId="73c01f66-19d0-485a-90d8-ebf54829bb4c" providerId="ADAL" clId="{84D49A9C-D38B-4298-AD6C-E28560C46C1E}" dt="2022-09-13T07:51:43.250" v="52" actId="478"/>
          <ac:spMkLst>
            <pc:docMk/>
            <pc:sldMk cId="4017750417" sldId="256"/>
            <ac:spMk id="8" creationId="{0AD316B0-315D-46C5-82B1-C000402A0440}"/>
          </ac:spMkLst>
        </pc:spChg>
        <pc:spChg chg="mod">
          <ac:chgData name="Adrian Sonderegger" userId="73c01f66-19d0-485a-90d8-ebf54829bb4c" providerId="ADAL" clId="{84D49A9C-D38B-4298-AD6C-E28560C46C1E}" dt="2022-09-13T07:52:49.959" v="93" actId="14100"/>
          <ac:spMkLst>
            <pc:docMk/>
            <pc:sldMk cId="4017750417" sldId="256"/>
            <ac:spMk id="9" creationId="{E0D18800-2156-4DCF-AD36-2B2855C30955}"/>
          </ac:spMkLst>
        </pc:spChg>
        <pc:spChg chg="add del mod">
          <ac:chgData name="Adrian Sonderegger" userId="73c01f66-19d0-485a-90d8-ebf54829bb4c" providerId="ADAL" clId="{84D49A9C-D38B-4298-AD6C-E28560C46C1E}" dt="2022-09-13T07:55:06.258" v="150" actId="478"/>
          <ac:spMkLst>
            <pc:docMk/>
            <pc:sldMk cId="4017750417" sldId="256"/>
            <ac:spMk id="14" creationId="{A5810110-B2A4-491E-9750-14AC4B6FBDEF}"/>
          </ac:spMkLst>
        </pc:spChg>
        <pc:spChg chg="add del mod">
          <ac:chgData name="Adrian Sonderegger" userId="73c01f66-19d0-485a-90d8-ebf54829bb4c" providerId="ADAL" clId="{84D49A9C-D38B-4298-AD6C-E28560C46C1E}" dt="2022-09-13T07:56:48.679" v="171" actId="478"/>
          <ac:spMkLst>
            <pc:docMk/>
            <pc:sldMk cId="4017750417" sldId="256"/>
            <ac:spMk id="20" creationId="{F755C4EB-D0A5-472C-80E4-2B2B228EF110}"/>
          </ac:spMkLst>
        </pc:spChg>
        <pc:picChg chg="mod">
          <ac:chgData name="Adrian Sonderegger" userId="73c01f66-19d0-485a-90d8-ebf54829bb4c" providerId="ADAL" clId="{84D49A9C-D38B-4298-AD6C-E28560C46C1E}" dt="2022-09-13T07:52:47.477" v="92" actId="14100"/>
          <ac:picMkLst>
            <pc:docMk/>
            <pc:sldMk cId="4017750417" sldId="256"/>
            <ac:picMk id="5" creationId="{56C94849-12AC-45CF-A608-2158ED380FE1}"/>
          </ac:picMkLst>
        </pc:picChg>
        <pc:picChg chg="mod">
          <ac:chgData name="Adrian Sonderegger" userId="73c01f66-19d0-485a-90d8-ebf54829bb4c" providerId="ADAL" clId="{84D49A9C-D38B-4298-AD6C-E28560C46C1E}" dt="2022-09-13T07:52:43.727" v="91" actId="14100"/>
          <ac:picMkLst>
            <pc:docMk/>
            <pc:sldMk cId="4017750417" sldId="256"/>
            <ac:picMk id="7" creationId="{5021B5C2-B201-4636-AB0D-33E1C68D413C}"/>
          </ac:picMkLst>
        </pc:picChg>
        <pc:cxnChg chg="add mod">
          <ac:chgData name="Adrian Sonderegger" userId="73c01f66-19d0-485a-90d8-ebf54829bb4c" providerId="ADAL" clId="{84D49A9C-D38B-4298-AD6C-E28560C46C1E}" dt="2022-09-13T07:53:12.163" v="97" actId="208"/>
          <ac:cxnSpMkLst>
            <pc:docMk/>
            <pc:sldMk cId="4017750417" sldId="256"/>
            <ac:cxnSpMk id="11" creationId="{45CD8743-8E64-4B7A-95D1-80AA3AF2EAEF}"/>
          </ac:cxnSpMkLst>
        </pc:cxnChg>
        <pc:cxnChg chg="add mod">
          <ac:chgData name="Adrian Sonderegger" userId="73c01f66-19d0-485a-90d8-ebf54829bb4c" providerId="ADAL" clId="{84D49A9C-D38B-4298-AD6C-E28560C46C1E}" dt="2022-09-13T07:56:29.434" v="168" actId="1582"/>
          <ac:cxnSpMkLst>
            <pc:docMk/>
            <pc:sldMk cId="4017750417" sldId="256"/>
            <ac:cxnSpMk id="16" creationId="{923AC3BB-2B0F-4B1E-BBA9-B51BF6E77B09}"/>
          </ac:cxnSpMkLst>
        </pc:cxnChg>
        <pc:cxnChg chg="add del mod">
          <ac:chgData name="Adrian Sonderegger" userId="73c01f66-19d0-485a-90d8-ebf54829bb4c" providerId="ADAL" clId="{84D49A9C-D38B-4298-AD6C-E28560C46C1E}" dt="2022-09-13T07:56:53.885" v="174" actId="478"/>
          <ac:cxnSpMkLst>
            <pc:docMk/>
            <pc:sldMk cId="4017750417" sldId="256"/>
            <ac:cxnSpMk id="21" creationId="{5EC13649-859E-4CA6-BCC5-54569B09EA2B}"/>
          </ac:cxnSpMkLst>
        </pc:cxnChg>
      </pc:sldChg>
      <pc:sldChg chg="addSp modSp add mod">
        <pc:chgData name="Adrian Sonderegger" userId="73c01f66-19d0-485a-90d8-ebf54829bb4c" providerId="ADAL" clId="{84D49A9C-D38B-4298-AD6C-E28560C46C1E}" dt="2022-09-13T07:58:51.721" v="216" actId="14100"/>
        <pc:sldMkLst>
          <pc:docMk/>
          <pc:sldMk cId="2698964629" sldId="257"/>
        </pc:sldMkLst>
        <pc:spChg chg="mod">
          <ac:chgData name="Adrian Sonderegger" userId="73c01f66-19d0-485a-90d8-ebf54829bb4c" providerId="ADAL" clId="{84D49A9C-D38B-4298-AD6C-E28560C46C1E}" dt="2022-09-13T07:58:45.630" v="214" actId="14100"/>
          <ac:spMkLst>
            <pc:docMk/>
            <pc:sldMk cId="2698964629" sldId="257"/>
            <ac:spMk id="3" creationId="{5E5E8DF8-7C5F-41FE-ABD0-FD6A9AAF5D7D}"/>
          </ac:spMkLst>
        </pc:spChg>
        <pc:spChg chg="add mod">
          <ac:chgData name="Adrian Sonderegger" userId="73c01f66-19d0-485a-90d8-ebf54829bb4c" providerId="ADAL" clId="{84D49A9C-D38B-4298-AD6C-E28560C46C1E}" dt="2022-09-13T07:58:51.721" v="216" actId="14100"/>
          <ac:spMkLst>
            <pc:docMk/>
            <pc:sldMk cId="2698964629" sldId="257"/>
            <ac:spMk id="4" creationId="{69539618-94AC-4CAC-99A8-9ABC9AF10749}"/>
          </ac:spMkLst>
        </pc:spChg>
        <pc:spChg chg="mod">
          <ac:chgData name="Adrian Sonderegger" userId="73c01f66-19d0-485a-90d8-ebf54829bb4c" providerId="ADAL" clId="{84D49A9C-D38B-4298-AD6C-E28560C46C1E}" dt="2022-09-13T07:58:06.337" v="203" actId="14100"/>
          <ac:spMkLst>
            <pc:docMk/>
            <pc:sldMk cId="2698964629" sldId="257"/>
            <ac:spMk id="9" creationId="{E0D18800-2156-4DCF-AD36-2B2855C30955}"/>
          </ac:spMkLst>
        </pc:spChg>
        <pc:picChg chg="mod">
          <ac:chgData name="Adrian Sonderegger" userId="73c01f66-19d0-485a-90d8-ebf54829bb4c" providerId="ADAL" clId="{84D49A9C-D38B-4298-AD6C-E28560C46C1E}" dt="2022-09-13T07:58:12.384" v="204" actId="1076"/>
          <ac:picMkLst>
            <pc:docMk/>
            <pc:sldMk cId="2698964629" sldId="257"/>
            <ac:picMk id="7" creationId="{5021B5C2-B201-4636-AB0D-33E1C68D413C}"/>
          </ac:picMkLst>
        </pc:picChg>
        <pc:cxnChg chg="add mod">
          <ac:chgData name="Adrian Sonderegger" userId="73c01f66-19d0-485a-90d8-ebf54829bb4c" providerId="ADAL" clId="{84D49A9C-D38B-4298-AD6C-E28560C46C1E}" dt="2022-09-13T07:58:36.102" v="212" actId="1582"/>
          <ac:cxnSpMkLst>
            <pc:docMk/>
            <pc:sldMk cId="2698964629" sldId="257"/>
            <ac:cxnSpMk id="8" creationId="{F1189B9C-C380-48EE-BBB5-D3B1BD854AC2}"/>
          </ac:cxnSpMkLst>
        </pc:cxnChg>
      </pc:sldChg>
      <pc:sldChg chg="addSp delSp modSp add del mod">
        <pc:chgData name="Adrian Sonderegger" userId="73c01f66-19d0-485a-90d8-ebf54829bb4c" providerId="ADAL" clId="{84D49A9C-D38B-4298-AD6C-E28560C46C1E}" dt="2022-09-13T07:55:39.700" v="163" actId="47"/>
        <pc:sldMkLst>
          <pc:docMk/>
          <pc:sldMk cId="4195440707" sldId="257"/>
        </pc:sldMkLst>
        <pc:spChg chg="mod">
          <ac:chgData name="Adrian Sonderegger" userId="73c01f66-19d0-485a-90d8-ebf54829bb4c" providerId="ADAL" clId="{84D49A9C-D38B-4298-AD6C-E28560C46C1E}" dt="2022-09-13T07:40:43.129" v="28" actId="20577"/>
          <ac:spMkLst>
            <pc:docMk/>
            <pc:sldMk cId="4195440707" sldId="257"/>
            <ac:spMk id="2" creationId="{B984FEED-30F1-4D2E-A278-5D4D7689B99C}"/>
          </ac:spMkLst>
        </pc:spChg>
        <pc:spChg chg="mod">
          <ac:chgData name="Adrian Sonderegger" userId="73c01f66-19d0-485a-90d8-ebf54829bb4c" providerId="ADAL" clId="{84D49A9C-D38B-4298-AD6C-E28560C46C1E}" dt="2022-09-13T07:40:45.638" v="34" actId="20577"/>
          <ac:spMkLst>
            <pc:docMk/>
            <pc:sldMk cId="4195440707" sldId="257"/>
            <ac:spMk id="3" creationId="{5E5E8DF8-7C5F-41FE-ABD0-FD6A9AAF5D7D}"/>
          </ac:spMkLst>
        </pc:spChg>
        <pc:spChg chg="add del mod">
          <ac:chgData name="Adrian Sonderegger" userId="73c01f66-19d0-485a-90d8-ebf54829bb4c" providerId="ADAL" clId="{84D49A9C-D38B-4298-AD6C-E28560C46C1E}" dt="2022-09-13T07:39:59.298" v="9"/>
          <ac:spMkLst>
            <pc:docMk/>
            <pc:sldMk cId="4195440707" sldId="257"/>
            <ac:spMk id="4" creationId="{484426B7-D450-4695-9296-EE061D86E9A8}"/>
          </ac:spMkLst>
        </pc:spChg>
        <pc:spChg chg="add del mod">
          <ac:chgData name="Adrian Sonderegger" userId="73c01f66-19d0-485a-90d8-ebf54829bb4c" providerId="ADAL" clId="{84D49A9C-D38B-4298-AD6C-E28560C46C1E}" dt="2022-09-13T07:40:12.584" v="15" actId="478"/>
          <ac:spMkLst>
            <pc:docMk/>
            <pc:sldMk cId="4195440707" sldId="257"/>
            <ac:spMk id="6" creationId="{E4D6F9C1-9E97-48CA-929C-EECF271FC405}"/>
          </ac:spMkLst>
        </pc:spChg>
        <pc:spChg chg="add mod">
          <ac:chgData name="Adrian Sonderegger" userId="73c01f66-19d0-485a-90d8-ebf54829bb4c" providerId="ADAL" clId="{84D49A9C-D38B-4298-AD6C-E28560C46C1E}" dt="2022-09-13T07:40:39.805" v="23" actId="20577"/>
          <ac:spMkLst>
            <pc:docMk/>
            <pc:sldMk cId="4195440707" sldId="257"/>
            <ac:spMk id="8" creationId="{EC748B5D-E9C4-46B2-BA9B-D4A6AA9092EF}"/>
          </ac:spMkLst>
        </pc:spChg>
      </pc:sldChg>
      <pc:sldChg chg="add del mod">
        <pc:chgData name="Adrian Sonderegger" userId="73c01f66-19d0-485a-90d8-ebf54829bb4c" providerId="ADAL" clId="{84D49A9C-D38B-4298-AD6C-E28560C46C1E}" dt="2022-09-13T07:44:59.673" v="45" actId="2696"/>
        <pc:sldMkLst>
          <pc:docMk/>
          <pc:sldMk cId="1804243485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D6EF-A1B3-4133-B7F6-E01B303A8140}" type="datetimeFigureOut">
              <a:rPr lang="en-CH" smtClean="0"/>
              <a:t>13/09/2022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BFBE-5289-4158-8F95-E195E98174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995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6B6-78AC-476D-B275-D37DEF19B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9FCD1-4D17-4411-8089-9A429AF4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A312-2F44-4137-AB45-42787C76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DBEB-317F-46CB-9E1D-60420A3EB144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52C7-00A2-4B13-AAE4-E2553840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0AD7-ADCD-470A-B20F-5362B212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23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4D9C-C1DB-43C4-B0B6-514FA40B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90E5-3419-4B3E-B5F9-9A03AFEB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CAEB-E044-47C4-8467-FDB1E77F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485-04B5-4075-806A-E4CEBCED8961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6947-1B09-4374-974B-4B0B10F1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F242-6CE9-4A7A-B98D-E4384C0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416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9FC3C-17C4-4130-B32F-724800E48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79E21-5F9E-474C-8CAF-CEE5FF119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C05A-398E-4BFB-B784-0733A05F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686-3E13-4F9D-A03B-109EDA520620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DD15-9AD0-4D16-9E33-2E771F8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D6887-4C00-45D7-97AA-CA094002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26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89B5-3C7C-411A-BE01-BF3A4F30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4697-764F-48ED-BACF-DD9BC470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ED6A-3660-4C2A-92D1-B2BAC644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7485-A5CA-4460-BD8B-429134797EF7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C9EE-6F76-41A3-93C0-72C95F62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8AD9-5942-41B9-ACF2-518D9D2B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989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A1E1-B216-4892-9233-F099853A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1E46-A58A-49F5-B944-1BE290DE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9D93-336A-4F0A-9E42-4809FFA3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65CB-6C55-4C56-8921-D831FADCAAEC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C0C1-DE49-41A1-A44E-C9F35AB3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5883-2B3E-4FBB-AE10-F6A0F4E1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61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755D-3AD3-43B6-B508-B052955C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BA85-FE1F-4F04-A4CA-CE46C14D8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6FD3-EB93-444F-ADA5-9A77AB8E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2CA3-CE9F-4AC7-A936-B587B042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733-2E24-4F9C-AA9B-7E1507D2C4EC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E48B-3456-47B6-977A-7E8AAF74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ED74-39A0-48AD-A0F2-77EF0F62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81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C5C1-6139-4E74-8A61-0AD8D961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A68B-621B-4150-BDF1-9C421E92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3810B-D262-4A0C-8736-947500EB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930E3-6A72-4BBF-8FD2-2F9613A6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B6CAB-159F-4216-997A-70DF91DBB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AC0B-3D2A-438C-9737-F676719E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D98F-E396-4D45-B3C8-9448CE5B4548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1F95B-6FA7-4F21-9BBB-F37B2988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5C76B-BA06-460D-9187-1A891915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11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A271-C152-4AF7-8A65-FB90D5E5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8A0B0-9756-4267-8A2C-905A25EB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7B3-C674-435D-9D7D-1F90A2242F8F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D1EA1-3FE8-4BFF-9BC3-A41BF2D7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123F-2FBC-432D-B67A-B4F34420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15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89F-0E5C-48F8-A0B7-0248E1A6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4B8B-FA23-4A62-9D75-BC1CFBDEFC16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400CB-256F-432A-A234-0E7D3B3F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179CB-EB20-4B06-9E1B-7BA38136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715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1A4D-46FB-49D9-9E3F-9730C558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1859-811C-40AC-B9F7-A234571B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13D9A-8DAB-4E97-A020-3691F11AB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B4549-DD1E-4CCE-A09E-D9C69F16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0BEC-8347-492A-8B62-E03CD8F4FC45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AC38-1302-4E22-B4B6-012B2744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43B8-FA69-4F98-BCC7-9A7EB61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77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41AC-7545-4435-8F94-0BEE3679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47E0D-C6B8-4BE6-8FC4-0F82D4553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9C21D-2D03-4AA6-B448-61D1AC5D6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50435-EA93-456C-936B-77770E40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76ED-5AFB-40E6-837A-BF60B7DD5CB9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B3A2A-5B64-4B08-B075-685B82C1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5612-83C0-4BBA-9A95-F32ABC12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3B9F9-8F70-47C7-8B65-3F7DC95D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468EE-FDEA-47D8-BD0E-4017EEBD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42C3-C4C0-48D9-B135-47A96F3F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04C1-615B-4AA7-81F1-6BEB0A503CBC}" type="datetime8">
              <a:rPr lang="en-CH" smtClean="0"/>
              <a:t>13/09/2022 09:51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4AB8-F2CC-4B20-A48E-1B55F6C11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219D-61B4-4152-A393-E28ABD980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27B-6568-4574-B6AD-9D6F249A0E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14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FEED-30F1-4D2E-A278-5D4D7689B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5" y="196945"/>
            <a:ext cx="11774749" cy="9216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 err="1"/>
              <a:t>Titel</a:t>
            </a:r>
            <a:br>
              <a:rPr lang="en-US" sz="3200" b="1" dirty="0"/>
            </a:b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Untertitel</a:t>
            </a:r>
            <a:br>
              <a:rPr lang="en-CH" sz="3600" dirty="0">
                <a:solidFill>
                  <a:schemeClr val="bg1">
                    <a:lumMod val="50000"/>
                  </a:schemeClr>
                </a:solidFill>
              </a:rPr>
            </a:br>
            <a:endParaRPr lang="en-CH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E8DF8-7C5F-41FE-ABD0-FD6A9AAF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1559"/>
            <a:ext cx="9144000" cy="3746241"/>
          </a:xfrm>
        </p:spPr>
        <p:txBody>
          <a:bodyPr/>
          <a:lstStyle/>
          <a:p>
            <a:r>
              <a:rPr lang="en-US" dirty="0"/>
              <a:t>Lorem Ipsum 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endParaRPr lang="en-CH" dirty="0"/>
          </a:p>
        </p:txBody>
      </p:sp>
      <p:pic>
        <p:nvPicPr>
          <p:cNvPr id="5" name="Picture 4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56C94849-12AC-45CF-A608-2158ED38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78" y="6160528"/>
            <a:ext cx="2040747" cy="697472"/>
          </a:xfrm>
          <a:prstGeom prst="rect">
            <a:avLst/>
          </a:prstGeom>
        </p:spPr>
      </p:pic>
      <p:pic>
        <p:nvPicPr>
          <p:cNvPr id="7" name="Picture 6" descr="A picture containing text, clock, clipart, sign&#10;&#10;Description automatically generated">
            <a:extLst>
              <a:ext uri="{FF2B5EF4-FFF2-40B4-BE49-F238E27FC236}">
                <a16:creationId xmlns:a16="http://schemas.microsoft.com/office/drawing/2014/main" id="{5021B5C2-B201-4636-AB0D-33E1C68D4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6819"/>
            <a:ext cx="2908017" cy="69118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D18800-2156-4DCF-AD36-2B2855C3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4305" y="6160527"/>
            <a:ext cx="5797504" cy="697471"/>
          </a:xfrm>
        </p:spPr>
        <p:txBody>
          <a:bodyPr/>
          <a:lstStyle/>
          <a:p>
            <a:pPr algn="ctr"/>
            <a:fld id="{3B146344-CED8-408D-A5FF-3C1ED19A85FD}" type="datetime8">
              <a:rPr lang="en-CH" smtClean="0"/>
              <a:pPr algn="ctr"/>
              <a:t>13/09/2022 09:56</a:t>
            </a:fld>
            <a:endParaRPr lang="en-US" dirty="0"/>
          </a:p>
          <a:p>
            <a:pPr algn="ctr"/>
            <a:r>
              <a:rPr lang="en-US" dirty="0"/>
              <a:t>Adrian Sonderegger &amp; Anthony Lovell</a:t>
            </a:r>
            <a:endParaRPr lang="en-C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CD8743-8E64-4B7A-95D1-80AA3AF2EAEF}"/>
              </a:ext>
            </a:extLst>
          </p:cNvPr>
          <p:cNvCxnSpPr>
            <a:cxnSpLocks/>
          </p:cNvCxnSpPr>
          <p:nvPr/>
        </p:nvCxnSpPr>
        <p:spPr>
          <a:xfrm>
            <a:off x="0" y="6160527"/>
            <a:ext cx="12304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3AC3BB-2B0F-4B1E-BBA9-B51BF6E77B09}"/>
              </a:ext>
            </a:extLst>
          </p:cNvPr>
          <p:cNvCxnSpPr>
            <a:cxnSpLocks/>
          </p:cNvCxnSpPr>
          <p:nvPr/>
        </p:nvCxnSpPr>
        <p:spPr>
          <a:xfrm>
            <a:off x="208625" y="1118585"/>
            <a:ext cx="117747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5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FEED-30F1-4D2E-A278-5D4D7689B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5" y="196945"/>
            <a:ext cx="11774749" cy="9216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 err="1"/>
              <a:t>Titel</a:t>
            </a:r>
            <a:br>
              <a:rPr lang="en-US" sz="3200" b="1" dirty="0"/>
            </a:b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Untertitel</a:t>
            </a:r>
            <a:br>
              <a:rPr lang="en-CH" sz="3600" dirty="0">
                <a:solidFill>
                  <a:schemeClr val="bg1">
                    <a:lumMod val="50000"/>
                  </a:schemeClr>
                </a:solidFill>
              </a:rPr>
            </a:br>
            <a:endParaRPr lang="en-CH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E8DF8-7C5F-41FE-ABD0-FD6A9AAF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26" y="1511559"/>
            <a:ext cx="4904912" cy="4374332"/>
          </a:xfrm>
        </p:spPr>
        <p:txBody>
          <a:bodyPr/>
          <a:lstStyle/>
          <a:p>
            <a:r>
              <a:rPr lang="en-US" dirty="0"/>
              <a:t>Lorem Ipsum 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r>
              <a:rPr lang="en-US" dirty="0"/>
              <a:t>Lorem Ipsum </a:t>
            </a:r>
            <a:endParaRPr lang="en-CH" dirty="0"/>
          </a:p>
          <a:p>
            <a:endParaRPr lang="en-CH" dirty="0"/>
          </a:p>
        </p:txBody>
      </p:sp>
      <p:pic>
        <p:nvPicPr>
          <p:cNvPr id="5" name="Picture 4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56C94849-12AC-45CF-A608-2158ED38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78" y="6160528"/>
            <a:ext cx="2040747" cy="697472"/>
          </a:xfrm>
          <a:prstGeom prst="rect">
            <a:avLst/>
          </a:prstGeom>
        </p:spPr>
      </p:pic>
      <p:pic>
        <p:nvPicPr>
          <p:cNvPr id="7" name="Picture 6" descr="A picture containing text, clock, clipart, sign&#10;&#10;Description automatically generated">
            <a:extLst>
              <a:ext uri="{FF2B5EF4-FFF2-40B4-BE49-F238E27FC236}">
                <a16:creationId xmlns:a16="http://schemas.microsoft.com/office/drawing/2014/main" id="{5021B5C2-B201-4636-AB0D-33E1C68D4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6820"/>
            <a:ext cx="2908017" cy="69118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D18800-2156-4DCF-AD36-2B2855C3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55253" y="6160527"/>
            <a:ext cx="5699465" cy="697471"/>
          </a:xfrm>
        </p:spPr>
        <p:txBody>
          <a:bodyPr/>
          <a:lstStyle/>
          <a:p>
            <a:pPr algn="ctr"/>
            <a:fld id="{3B146344-CED8-408D-A5FF-3C1ED19A85FD}" type="datetime8">
              <a:rPr lang="en-CH" smtClean="0"/>
              <a:pPr algn="ctr"/>
              <a:t>13/09/2022 09:57</a:t>
            </a:fld>
            <a:endParaRPr lang="en-US" dirty="0"/>
          </a:p>
          <a:p>
            <a:pPr algn="ctr"/>
            <a:r>
              <a:rPr lang="en-US" dirty="0"/>
              <a:t>Adrian Sonderegger &amp; Anthony Lovell</a:t>
            </a:r>
            <a:endParaRPr lang="en-C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CD8743-8E64-4B7A-95D1-80AA3AF2EAEF}"/>
              </a:ext>
            </a:extLst>
          </p:cNvPr>
          <p:cNvCxnSpPr>
            <a:cxnSpLocks/>
          </p:cNvCxnSpPr>
          <p:nvPr/>
        </p:nvCxnSpPr>
        <p:spPr>
          <a:xfrm>
            <a:off x="0" y="6160527"/>
            <a:ext cx="12304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3AC3BB-2B0F-4B1E-BBA9-B51BF6E77B09}"/>
              </a:ext>
            </a:extLst>
          </p:cNvPr>
          <p:cNvCxnSpPr>
            <a:cxnSpLocks/>
          </p:cNvCxnSpPr>
          <p:nvPr/>
        </p:nvCxnSpPr>
        <p:spPr>
          <a:xfrm>
            <a:off x="208625" y="1118585"/>
            <a:ext cx="117747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539618-94AC-4CAC-99A8-9ABC9AF10749}"/>
              </a:ext>
            </a:extLst>
          </p:cNvPr>
          <p:cNvSpPr/>
          <p:nvPr/>
        </p:nvSpPr>
        <p:spPr>
          <a:xfrm>
            <a:off x="5655077" y="1393221"/>
            <a:ext cx="6238426" cy="443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Bild</a:t>
            </a:r>
            <a:endParaRPr lang="en-C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189B9C-C380-48EE-BBB5-D3B1BD854AC2}"/>
              </a:ext>
            </a:extLst>
          </p:cNvPr>
          <p:cNvCxnSpPr>
            <a:cxnSpLocks/>
          </p:cNvCxnSpPr>
          <p:nvPr/>
        </p:nvCxnSpPr>
        <p:spPr>
          <a:xfrm>
            <a:off x="5344357" y="1118585"/>
            <a:ext cx="0" cy="5041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6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Titel Untertitel </vt:lpstr>
      <vt:lpstr>Titel Untertitel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Sonderegger</dc:creator>
  <cp:lastModifiedBy>Adrian Sonderegger</cp:lastModifiedBy>
  <cp:revision>1</cp:revision>
  <dcterms:created xsi:type="dcterms:W3CDTF">2022-09-13T07:35:54Z</dcterms:created>
  <dcterms:modified xsi:type="dcterms:W3CDTF">2022-09-13T07:58:53Z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2022-09-13T07:36:09Z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e7d4664c-16ab-4cf5-ac2a-0f1943e0d4b8</vt:lpwstr>
  </property>
  <property fmtid="{D5CDD505-2E9C-101B-9397-08002B2CF9AE}" pid="8" name="MSIP_Label_e463cba9-5f6c-478d-9329-7b2295e4e8ed_ContentBits">
    <vt:lpwstr>0</vt:lpwstr>
  </property>
</Properties>
</file>