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0b318d5dc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0b318d5dc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Adrian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0b318d5dc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0b318d5d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Adrian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0b318d5d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0b318d5d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Ritchie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0b318d5d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0b318d5d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Ritchie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1bb78ef8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1bb78ef8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0b318d5dc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0b318d5dc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Adrian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0b318d5d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0b318d5d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Ritchie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0b318d5d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0b318d5d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Ritchie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0b318d5d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0b318d5d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Ritchie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1bb78ef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1bb78ef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1bb78ef8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1bb78ef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1bb78ef8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1bb78ef8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0b318d5d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0b318d5d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Adrian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kaggle.com/datasets/bannourchaker/frauddetection" TargetMode="External"/><Relationship Id="rId4" Type="http://schemas.openxmlformats.org/officeDocument/2006/relationships/hyperlink" Target="https://developers.google.com/machine-learning/data-prep/construct/sampling-splitting/imbalanced-data" TargetMode="External"/><Relationship Id="rId5" Type="http://schemas.openxmlformats.org/officeDocument/2006/relationships/hyperlink" Target="https://machinelearningmastery.com/random-oversampling-and-undersampling-for-imbalanced-classification/#:~:text=Random%20resampling%20provides%20a%20naive,distribution%20for%20an%20imbalanced%20dataset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Fraud Detection in Financial Transactions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Richard Moreno &amp; Adrian Stahl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matrices and Classification Reports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87900" y="1489825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Confusion Matrix:</a:t>
            </a:r>
            <a:r>
              <a:rPr lang="en"/>
              <a:t> Summarizes the performance of a classification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</a:t>
            </a:r>
            <a:r>
              <a:rPr lang="en"/>
              <a:t>provides</a:t>
            </a:r>
            <a:r>
              <a:rPr lang="en"/>
              <a:t> detailed breakdown of the predicted and actual class labels, allowing us to evaluate the model’s accuracy and identify potential errors.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/>
              <a:t>Classification Reports: </a:t>
            </a:r>
            <a:r>
              <a:rPr lang="en"/>
              <a:t>Helps assess how well the linear regression model performs in </a:t>
            </a:r>
            <a:r>
              <a:rPr lang="en"/>
              <a:t>classifying</a:t>
            </a:r>
            <a:r>
              <a:rPr lang="en"/>
              <a:t> the data into different classes based on a threshold value. It provides a comprehensive summary of the model’s precision (ability to correctly identify positive cases), recall(ability to capture all positive cases), and F1-score (a balance between </a:t>
            </a:r>
            <a:r>
              <a:rPr lang="en"/>
              <a:t>precision</a:t>
            </a:r>
            <a:r>
              <a:rPr lang="en"/>
              <a:t> and recall) for each class.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matrices and Classification Reports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87900" y="1489825"/>
            <a:ext cx="3810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97" y="1921822"/>
            <a:ext cx="3513249" cy="8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897" y="2933825"/>
            <a:ext cx="3513249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4572000" y="1489825"/>
            <a:ext cx="4038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97" y="1921825"/>
            <a:ext cx="3781029" cy="8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2933825"/>
            <a:ext cx="3781025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Sequential method performed higher than the linear regression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Sequential model accuracy score: 99%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 regression model accuracy score: 89%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Resampled linear regression model accuracy score: 84%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is </a:t>
            </a:r>
            <a:r>
              <a:rPr lang="en"/>
              <a:t>imbalance due to a significantly higher set of non-fraudulent transactions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 provides further insights into the model’s performance by stating the precision, recall, and F1-score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addition, we were able to resample the data, which deals with the challenge of the </a:t>
            </a:r>
            <a:r>
              <a:rPr lang="en"/>
              <a:t>imbalance</a:t>
            </a:r>
            <a:r>
              <a:rPr lang="en"/>
              <a:t>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Resampled data performed better in identifying fraudulent transactions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Fraudulent Transactions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https://www.kaggle.com/datasets/bannourchaker/frauddetection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Imbalanced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https://developers.google.com/machine-learning/data-prep/construct/sampling-splitting/imbalanced-data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Oversampling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https://machinelearningmastery.com/random-oversampling-and-undersampling-for-imbalanced-classification/#:~:text=Random%20resampling%20provides%20a%20naive,distribution%20for%20an%20imbalanced%20dataset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Fraud Detection and its Significance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affects individuals, businesses, and entire economies.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According to the Federal Trade Commission (FTC), in the United States alone, there were over 4.5 million reports of fraud in 2020, resulting in approximately $3.3 billion in losses.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 u="sng"/>
              <a:t>“Identity theft is not a joke!”</a:t>
            </a:r>
            <a:r>
              <a:rPr lang="en"/>
              <a:t> It affects millions of individuals worldwide. In 2020, identity theft accounted for 1.4 million reports to the FTC.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Fraud can take many forms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Insurance Fraud, Identity Theft, Bank Fraud, Healthcare Fraud, Credit Card Fraud, among others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Outdated methods to detect Credit Card Fraud.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Signature Verification, Manual Review, Blacklist Filtering, Address Verification Services(AVS)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and Purpose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project aims to solve the problem of fraud detection in financial transactions using machine learning. we can build a predictive model to identify fraudulent transactions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developed two machine learning models using Scikit-learn and Tensorflow to train our fraud detection, including linear regression and keras sequential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Cleanup and Challenges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Synthetic data set containing transaction type, amount, sender, recipient, and account balance before and after a transaction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Used Pyspark to load and read in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Removed columns with string values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Separated data into labels and features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Split the dataset into training and testing sets before evaluating the performance of each model</a:t>
            </a:r>
            <a:endParaRPr/>
          </a:p>
        </p:txBody>
      </p:sp>
      <p:sp>
        <p:nvSpPr>
          <p:cNvPr id="83" name="Google Shape;83;p16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Size of dataset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Reading in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Wait times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Model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Ability to create a flexible and customizable neural network architecture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Easily add layers, choose activation functions, and configure other parameters to create a model that suits the specific characteristics of the dataset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sequential model analyzes patterns model and can relationships between transaction amount, initial balance, and balance after a transaction</a:t>
            </a:r>
            <a:endParaRPr/>
          </a:p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Scaled train and test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Defined model and added layers and units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Trained model (10 epochs)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1" marL="914400" rtl="0" algn="l">
              <a:spcBef>
                <a:spcPts val="120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Loss: 0.0027400129474699497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Accuracy: 0.9994659423828125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8187" y="2335701"/>
            <a:ext cx="2735926" cy="13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99%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great accuracy score… right?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Imbalanced</a:t>
            </a:r>
            <a:r>
              <a:rPr lang="en"/>
              <a:t> Data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Extreme degree of imbalance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Fraudulent transactions made up less than 1%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solve the problem of </a:t>
            </a:r>
            <a:r>
              <a:rPr lang="en"/>
              <a:t>imbalanced</a:t>
            </a:r>
            <a:r>
              <a:rPr lang="en"/>
              <a:t> data?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Resampling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Model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456750" y="1489825"/>
            <a:ext cx="8299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It</a:t>
            </a:r>
            <a:r>
              <a:rPr lang="en" sz="1900"/>
              <a:t> provides interpretability by quantifying the impact of input variables on the target variable.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It is a simple and easy-to-understand algorithm, suitable for initial analysis and establishing baseline models.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They can be trained efficiently, making them scalable and well-suited for scenarios where speed is important.</a:t>
            </a:r>
            <a:endParaRPr sz="1700">
              <a:solidFill>
                <a:srgbClr val="D1D5DB"/>
              </a:solidFill>
              <a:highlight>
                <a:srgbClr val="444654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