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371D9-A3B8-4A96-A8ED-B52C0C190724}" v="17" dt="2022-11-25T08:43:43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 Jin" userId="7c88f434-565a-46b1-8f53-9e8c724af2d1" providerId="ADAL" clId="{488371D9-A3B8-4A96-A8ED-B52C0C190724}"/>
    <pc:docChg chg="undo custSel addSld modSld">
      <pc:chgData name="Yan Jin" userId="7c88f434-565a-46b1-8f53-9e8c724af2d1" providerId="ADAL" clId="{488371D9-A3B8-4A96-A8ED-B52C0C190724}" dt="2022-11-25T08:43:43.895" v="469" actId="20577"/>
      <pc:docMkLst>
        <pc:docMk/>
      </pc:docMkLst>
      <pc:sldChg chg="modSp new mod">
        <pc:chgData name="Yan Jin" userId="7c88f434-565a-46b1-8f53-9e8c724af2d1" providerId="ADAL" clId="{488371D9-A3B8-4A96-A8ED-B52C0C190724}" dt="2022-11-25T08:41:38.109" v="445" actId="2711"/>
        <pc:sldMkLst>
          <pc:docMk/>
          <pc:sldMk cId="3235158250" sldId="256"/>
        </pc:sldMkLst>
        <pc:spChg chg="mod">
          <ac:chgData name="Yan Jin" userId="7c88f434-565a-46b1-8f53-9e8c724af2d1" providerId="ADAL" clId="{488371D9-A3B8-4A96-A8ED-B52C0C190724}" dt="2022-11-25T08:41:31.245" v="444" actId="2711"/>
          <ac:spMkLst>
            <pc:docMk/>
            <pc:sldMk cId="3235158250" sldId="256"/>
            <ac:spMk id="2" creationId="{0413FD9C-CF7C-5A4B-DDA6-1BC0F8619455}"/>
          </ac:spMkLst>
        </pc:spChg>
        <pc:spChg chg="mod">
          <ac:chgData name="Yan Jin" userId="7c88f434-565a-46b1-8f53-9e8c724af2d1" providerId="ADAL" clId="{488371D9-A3B8-4A96-A8ED-B52C0C190724}" dt="2022-11-25T08:41:38.109" v="445" actId="2711"/>
          <ac:spMkLst>
            <pc:docMk/>
            <pc:sldMk cId="3235158250" sldId="256"/>
            <ac:spMk id="3" creationId="{765BA161-BE15-9432-B778-665C6306ADF5}"/>
          </ac:spMkLst>
        </pc:spChg>
      </pc:sldChg>
      <pc:sldChg chg="modSp new mod">
        <pc:chgData name="Yan Jin" userId="7c88f434-565a-46b1-8f53-9e8c724af2d1" providerId="ADAL" clId="{488371D9-A3B8-4A96-A8ED-B52C0C190724}" dt="2022-11-25T08:41:58.925" v="449" actId="113"/>
        <pc:sldMkLst>
          <pc:docMk/>
          <pc:sldMk cId="1100779896" sldId="257"/>
        </pc:sldMkLst>
        <pc:spChg chg="mod">
          <ac:chgData name="Yan Jin" userId="7c88f434-565a-46b1-8f53-9e8c724af2d1" providerId="ADAL" clId="{488371D9-A3B8-4A96-A8ED-B52C0C190724}" dt="2022-11-25T08:41:45.213" v="446" actId="2711"/>
          <ac:spMkLst>
            <pc:docMk/>
            <pc:sldMk cId="1100779896" sldId="257"/>
            <ac:spMk id="2" creationId="{DA15B2F3-7C1D-8053-440A-498894831451}"/>
          </ac:spMkLst>
        </pc:spChg>
        <pc:spChg chg="mod">
          <ac:chgData name="Yan Jin" userId="7c88f434-565a-46b1-8f53-9e8c724af2d1" providerId="ADAL" clId="{488371D9-A3B8-4A96-A8ED-B52C0C190724}" dt="2022-11-25T08:41:58.925" v="449" actId="113"/>
          <ac:spMkLst>
            <pc:docMk/>
            <pc:sldMk cId="1100779896" sldId="257"/>
            <ac:spMk id="3" creationId="{09DBF6E0-8BEA-B4D1-F494-789B2CAAA160}"/>
          </ac:spMkLst>
        </pc:spChg>
      </pc:sldChg>
      <pc:sldChg chg="addSp delSp modSp new mod">
        <pc:chgData name="Yan Jin" userId="7c88f434-565a-46b1-8f53-9e8c724af2d1" providerId="ADAL" clId="{488371D9-A3B8-4A96-A8ED-B52C0C190724}" dt="2022-11-25T08:42:11.101" v="450" actId="2711"/>
        <pc:sldMkLst>
          <pc:docMk/>
          <pc:sldMk cId="455518959" sldId="258"/>
        </pc:sldMkLst>
        <pc:spChg chg="mod">
          <ac:chgData name="Yan Jin" userId="7c88f434-565a-46b1-8f53-9e8c724af2d1" providerId="ADAL" clId="{488371D9-A3B8-4A96-A8ED-B52C0C190724}" dt="2022-11-25T08:42:11.101" v="450" actId="2711"/>
          <ac:spMkLst>
            <pc:docMk/>
            <pc:sldMk cId="455518959" sldId="258"/>
            <ac:spMk id="2" creationId="{904FBAE0-6C57-2CF8-6B8E-3A3874E75C7E}"/>
          </ac:spMkLst>
        </pc:spChg>
        <pc:spChg chg="del mod">
          <ac:chgData name="Yan Jin" userId="7c88f434-565a-46b1-8f53-9e8c724af2d1" providerId="ADAL" clId="{488371D9-A3B8-4A96-A8ED-B52C0C190724}" dt="2022-11-25T08:33:05.488" v="385" actId="931"/>
          <ac:spMkLst>
            <pc:docMk/>
            <pc:sldMk cId="455518959" sldId="258"/>
            <ac:spMk id="3" creationId="{57CAEB7B-E940-1AC1-7942-8F1182410F32}"/>
          </ac:spMkLst>
        </pc:spChg>
        <pc:spChg chg="add del mod">
          <ac:chgData name="Yan Jin" userId="7c88f434-565a-46b1-8f53-9e8c724af2d1" providerId="ADAL" clId="{488371D9-A3B8-4A96-A8ED-B52C0C190724}" dt="2022-11-25T08:33:41.364" v="389" actId="931"/>
          <ac:spMkLst>
            <pc:docMk/>
            <pc:sldMk cId="455518959" sldId="258"/>
            <ac:spMk id="7" creationId="{985F1EB2-4289-1608-0EC0-D086DBEEC169}"/>
          </ac:spMkLst>
        </pc:spChg>
        <pc:spChg chg="add del mod">
          <ac:chgData name="Yan Jin" userId="7c88f434-565a-46b1-8f53-9e8c724af2d1" providerId="ADAL" clId="{488371D9-A3B8-4A96-A8ED-B52C0C190724}" dt="2022-11-25T08:34:13.911" v="392" actId="931"/>
          <ac:spMkLst>
            <pc:docMk/>
            <pc:sldMk cId="455518959" sldId="258"/>
            <ac:spMk id="11" creationId="{8D251A6A-C9E1-6321-D99B-49DD166FC63D}"/>
          </ac:spMkLst>
        </pc:spChg>
        <pc:picChg chg="add del mod">
          <ac:chgData name="Yan Jin" userId="7c88f434-565a-46b1-8f53-9e8c724af2d1" providerId="ADAL" clId="{488371D9-A3B8-4A96-A8ED-B52C0C190724}" dt="2022-11-25T08:33:35.821" v="388" actId="478"/>
          <ac:picMkLst>
            <pc:docMk/>
            <pc:sldMk cId="455518959" sldId="258"/>
            <ac:picMk id="5" creationId="{6675903F-5F35-EEF0-4EE2-F4276F06BEB4}"/>
          </ac:picMkLst>
        </pc:picChg>
        <pc:picChg chg="add del mod">
          <ac:chgData name="Yan Jin" userId="7c88f434-565a-46b1-8f53-9e8c724af2d1" providerId="ADAL" clId="{488371D9-A3B8-4A96-A8ED-B52C0C190724}" dt="2022-11-25T08:34:07.605" v="391" actId="478"/>
          <ac:picMkLst>
            <pc:docMk/>
            <pc:sldMk cId="455518959" sldId="258"/>
            <ac:picMk id="9" creationId="{0467CD36-8374-F227-E3A0-F94438309097}"/>
          </ac:picMkLst>
        </pc:picChg>
        <pc:picChg chg="add mod">
          <ac:chgData name="Yan Jin" userId="7c88f434-565a-46b1-8f53-9e8c724af2d1" providerId="ADAL" clId="{488371D9-A3B8-4A96-A8ED-B52C0C190724}" dt="2022-11-25T08:34:15.003" v="394" actId="962"/>
          <ac:picMkLst>
            <pc:docMk/>
            <pc:sldMk cId="455518959" sldId="258"/>
            <ac:picMk id="13" creationId="{E77E7753-1160-2AE0-7614-30781FCE3A73}"/>
          </ac:picMkLst>
        </pc:picChg>
      </pc:sldChg>
      <pc:sldChg chg="addSp delSp modSp new mod">
        <pc:chgData name="Yan Jin" userId="7c88f434-565a-46b1-8f53-9e8c724af2d1" providerId="ADAL" clId="{488371D9-A3B8-4A96-A8ED-B52C0C190724}" dt="2022-11-25T08:42:18.782" v="451" actId="2711"/>
        <pc:sldMkLst>
          <pc:docMk/>
          <pc:sldMk cId="3197501897" sldId="259"/>
        </pc:sldMkLst>
        <pc:spChg chg="mod">
          <ac:chgData name="Yan Jin" userId="7c88f434-565a-46b1-8f53-9e8c724af2d1" providerId="ADAL" clId="{488371D9-A3B8-4A96-A8ED-B52C0C190724}" dt="2022-11-25T08:42:18.782" v="451" actId="2711"/>
          <ac:spMkLst>
            <pc:docMk/>
            <pc:sldMk cId="3197501897" sldId="259"/>
            <ac:spMk id="2" creationId="{0BD499FA-4748-1D18-F1D6-6B6F9356545A}"/>
          </ac:spMkLst>
        </pc:spChg>
        <pc:spChg chg="del">
          <ac:chgData name="Yan Jin" userId="7c88f434-565a-46b1-8f53-9e8c724af2d1" providerId="ADAL" clId="{488371D9-A3B8-4A96-A8ED-B52C0C190724}" dt="2022-11-25T08:36:50.746" v="413" actId="931"/>
          <ac:spMkLst>
            <pc:docMk/>
            <pc:sldMk cId="3197501897" sldId="259"/>
            <ac:spMk id="3" creationId="{0B879421-D8E5-2C3E-0210-0E0B2E4DFAA8}"/>
          </ac:spMkLst>
        </pc:spChg>
        <pc:spChg chg="add del mod">
          <ac:chgData name="Yan Jin" userId="7c88f434-565a-46b1-8f53-9e8c724af2d1" providerId="ADAL" clId="{488371D9-A3B8-4A96-A8ED-B52C0C190724}" dt="2022-11-25T08:41:13.610" v="443"/>
          <ac:spMkLst>
            <pc:docMk/>
            <pc:sldMk cId="3197501897" sldId="259"/>
            <ac:spMk id="6" creationId="{BD1C2B5B-DF9C-011F-34B4-34018E85A769}"/>
          </ac:spMkLst>
        </pc:spChg>
        <pc:spChg chg="add del">
          <ac:chgData name="Yan Jin" userId="7c88f434-565a-46b1-8f53-9e8c724af2d1" providerId="ADAL" clId="{488371D9-A3B8-4A96-A8ED-B52C0C190724}" dt="2022-11-25T08:38:08.049" v="426"/>
          <ac:spMkLst>
            <pc:docMk/>
            <pc:sldMk cId="3197501897" sldId="259"/>
            <ac:spMk id="7" creationId="{FD752A2D-32D4-AF5B-E1AB-22086F7A1103}"/>
          </ac:spMkLst>
        </pc:spChg>
        <pc:spChg chg="add del mod">
          <ac:chgData name="Yan Jin" userId="7c88f434-565a-46b1-8f53-9e8c724af2d1" providerId="ADAL" clId="{488371D9-A3B8-4A96-A8ED-B52C0C190724}" dt="2022-11-25T08:38:16.548" v="430"/>
          <ac:spMkLst>
            <pc:docMk/>
            <pc:sldMk cId="3197501897" sldId="259"/>
            <ac:spMk id="8" creationId="{5563E6DC-2901-0EC7-8035-539B8DAFA85B}"/>
          </ac:spMkLst>
        </pc:spChg>
        <pc:spChg chg="add del">
          <ac:chgData name="Yan Jin" userId="7c88f434-565a-46b1-8f53-9e8c724af2d1" providerId="ADAL" clId="{488371D9-A3B8-4A96-A8ED-B52C0C190724}" dt="2022-11-25T08:38:22.243" v="433"/>
          <ac:spMkLst>
            <pc:docMk/>
            <pc:sldMk cId="3197501897" sldId="259"/>
            <ac:spMk id="9" creationId="{882587A8-9DF9-5F39-6530-04C941BA7D71}"/>
          </ac:spMkLst>
        </pc:spChg>
        <pc:picChg chg="add mod">
          <ac:chgData name="Yan Jin" userId="7c88f434-565a-46b1-8f53-9e8c724af2d1" providerId="ADAL" clId="{488371D9-A3B8-4A96-A8ED-B52C0C190724}" dt="2022-11-25T08:37:22.060" v="419" actId="1076"/>
          <ac:picMkLst>
            <pc:docMk/>
            <pc:sldMk cId="3197501897" sldId="259"/>
            <ac:picMk id="5" creationId="{E560CCF4-B511-FB67-A186-A55C29FCDBC3}"/>
          </ac:picMkLst>
        </pc:picChg>
        <pc:picChg chg="add mod">
          <ac:chgData name="Yan Jin" userId="7c88f434-565a-46b1-8f53-9e8c724af2d1" providerId="ADAL" clId="{488371D9-A3B8-4A96-A8ED-B52C0C190724}" dt="2022-11-25T08:41:12.793" v="441" actId="1076"/>
          <ac:picMkLst>
            <pc:docMk/>
            <pc:sldMk cId="3197501897" sldId="259"/>
            <ac:picMk id="11" creationId="{766DF1A2-2DEE-BAEB-1DF1-E8C8BAFC8052}"/>
          </ac:picMkLst>
        </pc:picChg>
      </pc:sldChg>
      <pc:sldChg chg="modSp new mod">
        <pc:chgData name="Yan Jin" userId="7c88f434-565a-46b1-8f53-9e8c724af2d1" providerId="ADAL" clId="{488371D9-A3B8-4A96-A8ED-B52C0C190724}" dt="2022-11-25T08:43:43.895" v="469" actId="20577"/>
        <pc:sldMkLst>
          <pc:docMk/>
          <pc:sldMk cId="3408809354" sldId="260"/>
        </pc:sldMkLst>
        <pc:spChg chg="mod">
          <ac:chgData name="Yan Jin" userId="7c88f434-565a-46b1-8f53-9e8c724af2d1" providerId="ADAL" clId="{488371D9-A3B8-4A96-A8ED-B52C0C190724}" dt="2022-11-25T08:42:58.095" v="462" actId="20577"/>
          <ac:spMkLst>
            <pc:docMk/>
            <pc:sldMk cId="3408809354" sldId="260"/>
            <ac:spMk id="2" creationId="{D04FE546-C9A4-7286-5975-5690FAFA352C}"/>
          </ac:spMkLst>
        </pc:spChg>
        <pc:spChg chg="mod">
          <ac:chgData name="Yan Jin" userId="7c88f434-565a-46b1-8f53-9e8c724af2d1" providerId="ADAL" clId="{488371D9-A3B8-4A96-A8ED-B52C0C190724}" dt="2022-11-25T08:43:43.895" v="469" actId="20577"/>
          <ac:spMkLst>
            <pc:docMk/>
            <pc:sldMk cId="3408809354" sldId="260"/>
            <ac:spMk id="3" creationId="{01C0AC92-B567-64F0-F961-BBCFBB2B6A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AC8B-8A83-7A12-1686-D9DF33B1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95065-5ABB-EA02-7DA5-887F03E07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1D9C-35DC-D0F5-47D7-AE531DC4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079-B7C7-43A0-B3B1-06810D1A2A9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731B-9396-CB30-2D37-C0A8151E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C029B-1300-0B2A-3A30-08CCFDCC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473D3-E23B-4657-9216-F1B147345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43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76E7-5B46-4587-677C-CB3E9EE3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928DC-315C-8AD1-5939-52BCEF82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2D2AE-2575-63D2-4A0E-946C66A2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079-B7C7-43A0-B3B1-06810D1A2A9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DD44F-4195-FEE1-D4B3-8810D7D7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E1F82-66B4-6660-476F-4205E575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473D3-E23B-4657-9216-F1B147345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5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BA5E7-DD72-EFC8-6F0F-1008F350E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72BE2-DE13-7DA5-FD60-3F47BDF4C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9AC7-EFA0-DB58-EF01-C02FD6AF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079-B7C7-43A0-B3B1-06810D1A2A9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0152D-B2F5-39DB-47AF-5D4D6CD8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C1F86-391C-33D3-0118-FEC0930C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473D3-E23B-4657-9216-F1B147345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6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B6D8-2677-B90B-B899-6D9846A8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164EF-D008-D717-FCC9-17BB28E9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6433-653F-232A-BBD4-B07F6068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079-B7C7-43A0-B3B1-06810D1A2A9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D4D9-4480-7A7A-4EC7-6433C58A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55DB7-0DA6-D780-F295-72EC1188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473D3-E23B-4657-9216-F1B147345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25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F7F3-0F7B-75B8-8825-7B465BB1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54F35-24ED-6943-E653-57DCCF8A3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7B7E5-EE9B-52FB-9942-A09F4712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079-B7C7-43A0-B3B1-06810D1A2A9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A99EA-2572-0AE3-0DB3-1F0835AB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23B2-43C2-4589-EC40-5AC0E49D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473D3-E23B-4657-9216-F1B147345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7D0C-1BC9-4BBC-3EC0-983A5CB6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0EAF-420A-2E20-AE9B-A0F70A0C7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9249F-2F57-1C14-AA4C-4CD6D8D6A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1F2F-1FEC-1186-EBD4-A08B2F5A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079-B7C7-43A0-B3B1-06810D1A2A9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54B8-2F3F-9FDB-062D-7640E42F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3D878-7D1A-7589-06E3-7DB8D399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473D3-E23B-4657-9216-F1B147345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56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2567-B761-DF39-2F90-75EAD956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676DE-6A42-036F-7D35-50E4B6FDD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5E81B-8EFE-91B2-4CA0-C062947B0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AFAE3-2A28-D62F-8429-AC81127FE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A0DA5-B8BA-45F1-5E03-092B6BAB0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86EE6-5B3E-7A26-2539-B139DD85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079-B7C7-43A0-B3B1-06810D1A2A9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6B674-19CA-D117-D149-FEE51822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83F85-B4AC-8503-62A3-44A818B8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473D3-E23B-4657-9216-F1B147345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70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1B3E-13FB-5777-B167-FF3E69F5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59468-C9A7-23E8-AB21-3B781CA4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079-B7C7-43A0-B3B1-06810D1A2A9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D90BA-8220-36FD-28FE-ECC7B2CE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B4E1C-2D86-2ED9-0DDA-8AC1FBBF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473D3-E23B-4657-9216-F1B147345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3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A6BF8-07BF-3698-C186-A1D88926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079-B7C7-43A0-B3B1-06810D1A2A9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50CFA-01E9-16C6-AA66-8C225A47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06029-B594-42CF-14D1-3512FA9F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473D3-E23B-4657-9216-F1B147345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70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7AEB-21AB-335C-217E-FBD97B1B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DADE-301D-6325-397B-E61D1C79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2F8B1-F66D-60E2-AF47-AD5F3EEF3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074F1-6BDF-1CD4-806A-964F605F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079-B7C7-43A0-B3B1-06810D1A2A9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19426-60B0-9AAF-E177-D1524CC0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56311-6C44-2272-8573-A3FBFDFC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473D3-E23B-4657-9216-F1B147345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DA3C-0453-8E17-4B9F-9FCDC64D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921B2-6C5F-5F4F-B3AE-A428850A5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DF250-8506-E7C8-3031-33FA1CD3F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FB5BC-E7DF-15EA-6FCA-FBCB3E62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5079-B7C7-43A0-B3B1-06810D1A2A9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E967E-CD19-AD36-FF95-534DFB13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9DB43-623F-0829-8550-6111B2F3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473D3-E23B-4657-9216-F1B147345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69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43FE3-A04A-2BB8-EA5D-83D2D280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B8AA-0EB2-CB97-4D29-3255A4F48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72085-AE78-8478-230A-F08EBF389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5079-B7C7-43A0-B3B1-06810D1A2A92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21985-4D6B-4308-4D2E-46786843F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30BC2-2E46-445B-B351-ABE96CEFB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473D3-E23B-4657-9216-F1B147345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6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rvig.com/spell-correct.html" TargetMode="External"/><Relationship Id="rId2" Type="http://schemas.openxmlformats.org/officeDocument/2006/relationships/hyperlink" Target="https://github.com/filyp/autocorr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hatpiglet/autocorr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FD9C-CF7C-5A4B-DDA6-1BC0F8619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autocorrect.Speller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BA161-BE15-9432-B778-665C6306A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 Jin</a:t>
            </a:r>
          </a:p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3036021359</a:t>
            </a:r>
          </a:p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MFFinTech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5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B2F3-7C1D-8053-440A-49889483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it?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BF6E0-8BEA-B4D1-F494-789B2CAA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third-party library aiming at providing spelling correction on multiple languages.</a:t>
            </a:r>
          </a:p>
          <a:p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Supporting 12 Indo-European languages, and extendable.</a:t>
            </a:r>
          </a:p>
          <a:p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regular expression matching and probabilistic modelling.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7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BAE0-6C57-2CF8-6B8E-3A3874E7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use it?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E77E7753-1160-2AE0-7614-30781FCE3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857" y="1825625"/>
            <a:ext cx="8606285" cy="4351338"/>
          </a:xfrm>
        </p:spPr>
      </p:pic>
    </p:spTree>
    <p:extLst>
      <p:ext uri="{BB962C8B-B14F-4D97-AF65-F5344CB8AC3E}">
        <p14:creationId xmlns:p14="http://schemas.microsoft.com/office/powerpoint/2010/main" val="45551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99FA-4748-1D18-F1D6-6B6F9356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 Details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560CCF4-B511-FB67-A186-A55C29FCD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83" y="113209"/>
            <a:ext cx="7408817" cy="2632080"/>
          </a:xfr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66DF1A2-2DEE-BAEB-1DF1-E8C8BAFC8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80" y="2745289"/>
            <a:ext cx="7025640" cy="35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0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E546-C9A4-7286-5975-5690FAFA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Renference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AC92-B567-64F0-F961-BBCFBB2B6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https://github.com/filyp/autocorrect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https://norvig.com/spell-correct.html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https://github.com/phatpiglet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/autocorrect</a:t>
            </a:r>
            <a:endParaRPr lang="en-US" altLang="zh-CN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0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Office Theme</vt:lpstr>
      <vt:lpstr>autocorrect.Speller()</vt:lpstr>
      <vt:lpstr>What is it?</vt:lpstr>
      <vt:lpstr>How to use it?</vt:lpstr>
      <vt:lpstr>Function Details</vt:lpstr>
      <vt:lpstr>Renference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autocorrect.Speller()</dc:title>
  <dc:creator>Yan Jin</dc:creator>
  <cp:lastModifiedBy>Yan Jin</cp:lastModifiedBy>
  <cp:revision>1</cp:revision>
  <dcterms:created xsi:type="dcterms:W3CDTF">2022-11-24T09:53:42Z</dcterms:created>
  <dcterms:modified xsi:type="dcterms:W3CDTF">2022-11-25T08:43:45Z</dcterms:modified>
</cp:coreProperties>
</file>