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66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641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65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73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619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385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6130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914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2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34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816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67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41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8336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10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93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0285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81CC29-B992-4CA8-8816-72BFC65EED42}" type="datetimeFigureOut">
              <a:rPr lang="ca-ES" smtClean="0"/>
              <a:t>8/6/2020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0D0A-F37D-4939-947B-20D5FF7CF68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78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425780"/>
            <a:ext cx="8825658" cy="1351601"/>
          </a:xfrm>
        </p:spPr>
        <p:txBody>
          <a:bodyPr/>
          <a:lstStyle/>
          <a:p>
            <a:r>
              <a:rPr lang="ca-ES" sz="8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Wishes</a:t>
            </a:r>
            <a:endParaRPr lang="ca-ES" sz="8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Por Adrián </a:t>
            </a:r>
            <a:r>
              <a:rPr lang="ca-ES" dirty="0" err="1" smtClean="0"/>
              <a:t>postigo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92" y="0"/>
            <a:ext cx="2718108" cy="14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No sabes que </a:t>
            </a:r>
            <a:r>
              <a:rPr lang="es-ES" dirty="0" smtClean="0"/>
              <a:t>regalar</a:t>
            </a:r>
            <a:r>
              <a:rPr lang="ca-ES" dirty="0" smtClean="0"/>
              <a:t> a </a:t>
            </a:r>
            <a:r>
              <a:rPr lang="es-ES" dirty="0" smtClean="0"/>
              <a:t>alguien</a:t>
            </a:r>
            <a:r>
              <a:rPr lang="ca-ES" dirty="0" smtClean="0"/>
              <a:t> </a:t>
            </a:r>
            <a:r>
              <a:rPr lang="es-ES" dirty="0" smtClean="0"/>
              <a:t>importante</a:t>
            </a:r>
            <a:r>
              <a:rPr lang="ca-ES" dirty="0" smtClean="0"/>
              <a:t> ?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3464417"/>
            <a:ext cx="5709612" cy="1596980"/>
          </a:xfrm>
        </p:spPr>
        <p:txBody>
          <a:bodyPr/>
          <a:lstStyle/>
          <a:p>
            <a:r>
              <a:rPr lang="ca-ES" dirty="0" err="1" smtClean="0"/>
              <a:t>Wishes</a:t>
            </a:r>
            <a:r>
              <a:rPr lang="ca-ES" dirty="0" smtClean="0"/>
              <a:t> te </a:t>
            </a:r>
            <a:r>
              <a:rPr lang="es-ES" dirty="0" smtClean="0"/>
              <a:t>trae</a:t>
            </a:r>
            <a:r>
              <a:rPr lang="ca-ES" dirty="0" smtClean="0"/>
              <a:t> la </a:t>
            </a:r>
            <a:r>
              <a:rPr lang="es-ES" dirty="0" smtClean="0"/>
              <a:t>solución 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863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Wishes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3309870"/>
            <a:ext cx="8946541" cy="2938529"/>
          </a:xfrm>
        </p:spPr>
        <p:txBody>
          <a:bodyPr/>
          <a:lstStyle/>
          <a:p>
            <a:r>
              <a:rPr lang="es-ES" dirty="0" err="1" smtClean="0"/>
              <a:t>Wishes</a:t>
            </a:r>
            <a:r>
              <a:rPr lang="es-ES" dirty="0" smtClean="0"/>
              <a:t> es una </a:t>
            </a:r>
            <a:r>
              <a:rPr lang="es-ES" dirty="0" err="1" smtClean="0"/>
              <a:t>app</a:t>
            </a:r>
            <a:r>
              <a:rPr lang="es-ES" dirty="0" smtClean="0"/>
              <a:t> que intenta recoger productos de todo tipo, con el objetivo de añadirlos a una lista </a:t>
            </a:r>
          </a:p>
          <a:p>
            <a:r>
              <a:rPr lang="es-ES" dirty="0" err="1" smtClean="0"/>
              <a:t>Wishes</a:t>
            </a:r>
            <a:r>
              <a:rPr lang="es-ES" dirty="0" smtClean="0"/>
              <a:t> permite añadir amigos para poder ver sus deseos de manera anónima.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242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55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Wishes</vt:lpstr>
      <vt:lpstr>No sabes que regalar a alguien importante ?</vt:lpstr>
      <vt:lpstr>Que es Wishes?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Wishes</dc:title>
  <dc:creator>Adrian Postigo</dc:creator>
  <cp:lastModifiedBy>Adrian Postigo</cp:lastModifiedBy>
  <cp:revision>3</cp:revision>
  <dcterms:created xsi:type="dcterms:W3CDTF">2020-06-08T18:35:09Z</dcterms:created>
  <dcterms:modified xsi:type="dcterms:W3CDTF">2020-06-08T18:54:59Z</dcterms:modified>
</cp:coreProperties>
</file>