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1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3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  <a:alpha val="97000"/>
              </a:schemeClr>
            </a:gs>
            <a:gs pos="36000">
              <a:schemeClr val="accent6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C473-51CB-4028-92F8-EBE1CE9CA72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7D5B-32EE-4F56-A71B-7A43DB6836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874168"/>
            <a:ext cx="9144000" cy="2387600"/>
          </a:xfrm>
        </p:spPr>
        <p:txBody>
          <a:bodyPr/>
          <a:lstStyle/>
          <a:p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¡Hola desde Colombia! Conociendo el SENA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"Formación para el trabajo, compromiso con el futuro.“</a:t>
            </a:r>
          </a:p>
          <a:p>
            <a:r>
              <a:rPr lang="es-ES" dirty="0" smtClean="0"/>
              <a:t>Adrián Gallego</a:t>
            </a:r>
          </a:p>
          <a:p>
            <a:r>
              <a:rPr lang="es-ES" dirty="0" smtClean="0"/>
              <a:t>Análisis y desarrollo de software</a:t>
            </a:r>
            <a:endParaRPr lang="en-US" dirty="0"/>
          </a:p>
        </p:txBody>
      </p:sp>
      <p:pic>
        <p:nvPicPr>
          <p:cNvPr id="1026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ET: Nuestro centr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0" t="-1000"/>
          <a:stretch/>
        </p:blipFill>
        <p:spPr bwMode="auto">
          <a:xfrm>
            <a:off x="8490857" y="4900930"/>
            <a:ext cx="3701143" cy="20788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/>
          <p:cNvCxnSpPr/>
          <p:nvPr/>
        </p:nvCxnSpPr>
        <p:spPr>
          <a:xfrm>
            <a:off x="9474926" y="0"/>
            <a:ext cx="2717074" cy="168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el SENA?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El Servicio Nacional de Aprendizaje (SENA) es una institución pública colombiana que ofrece formación gratuita para el trabajo.</a:t>
            </a:r>
          </a:p>
          <a:p>
            <a:pPr algn="ctr"/>
            <a:endParaRPr lang="es-ES" dirty="0"/>
          </a:p>
          <a:p>
            <a:pPr algn="ctr"/>
            <a:r>
              <a:rPr lang="es-ES" dirty="0" smtClean="0"/>
              <a:t>Fundado en 1957, forma a millones de colombianos cada año</a:t>
            </a:r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  <p:pic>
        <p:nvPicPr>
          <p:cNvPr id="2052" name="Picture 4" descr="Contrato Aprendizaje Sena 2023 (Guía Completa) | Colomb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81" y="4414970"/>
            <a:ext cx="3502025" cy="1896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44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Misión y visión del SENA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b="1" dirty="0" smtClean="0"/>
              <a:t>Misión:</a:t>
            </a:r>
            <a:r>
              <a:rPr lang="es-ES" dirty="0" smtClean="0"/>
              <a:t> Contribuir al desarrollo económico, social y tecnológico del país mediante formación profesional integral.</a:t>
            </a:r>
          </a:p>
          <a:p>
            <a:pPr algn="ctr"/>
            <a:r>
              <a:rPr lang="es-ES" b="1" dirty="0" smtClean="0"/>
              <a:t>Visión:</a:t>
            </a:r>
            <a:r>
              <a:rPr lang="es-ES" dirty="0" smtClean="0"/>
              <a:t> Ser líder en educación para el trabajo en América Latina.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n-US" dirty="0"/>
          </a:p>
        </p:txBody>
      </p:sp>
      <p:pic>
        <p:nvPicPr>
          <p:cNvPr id="3074" name="Picture 2" descr="El SENA ayuda gratis a colombianos y migrantes que no han certificado sus  competencias para trabajar: abrió 1.200 cupos | Red+ Noticias Colomb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77" y="3661660"/>
            <a:ext cx="4872446" cy="23106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ofrece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Formación técnica, tecnológica, virtual y bilingüe.</a:t>
            </a:r>
            <a:endParaRPr lang="es-ES" dirty="0"/>
          </a:p>
          <a:p>
            <a:pPr algn="ctr"/>
            <a:r>
              <a:rPr lang="es-ES" dirty="0" smtClean="0"/>
              <a:t>Ejemplos: Mecánica, sistemas, salud, gastronomía, desarrollo de software.</a:t>
            </a:r>
          </a:p>
          <a:p>
            <a:pPr algn="ctr"/>
            <a:endParaRPr lang="es-ES" dirty="0"/>
          </a:p>
          <a:p>
            <a:pPr algn="ctr"/>
            <a:endParaRPr lang="en-US" dirty="0"/>
          </a:p>
        </p:txBody>
      </p:sp>
      <p:pic>
        <p:nvPicPr>
          <p:cNvPr id="4098" name="Picture 2" descr="Curso presencial de desarrollo de software disponible en el Sena:  requisitos y duració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58" y="4001294"/>
            <a:ext cx="2743790" cy="1829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urso de acreditación en salud en SENA: ¿Cómo inscribirse y cuánto dura?  Link ofi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16" y="4001294"/>
            <a:ext cx="2735081" cy="1829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urso de cocina colombiana disponible en el SENA: ¿cómo inscribirse y  cuánto dura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966" y="4001294"/>
            <a:ext cx="2735081" cy="1829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4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Presencia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 descr="SENA on X: &quot;Queremos hacer de Colombia #UnNuevoPaís y con los empresarios  de todas las regiones lo podemos lograr #SENNOVA https://t.co/6b4qI1HDuH&quot; /  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34" y="1690688"/>
            <a:ext cx="3657601" cy="2759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5767251" y="22959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3600" dirty="0" smtClean="0"/>
              <a:t>+100 centros de formación, +7 millones de aprendices formados por año.</a:t>
            </a:r>
            <a:endParaRPr lang="en-US" sz="3600" dirty="0"/>
          </a:p>
        </p:txBody>
      </p:sp>
      <p:pic>
        <p:nvPicPr>
          <p:cNvPr id="7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Por qué el SENA es importante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 smtClean="0"/>
              <a:t>Gratuito y de alta calidad.</a:t>
            </a:r>
          </a:p>
          <a:p>
            <a:pPr algn="ctr"/>
            <a:r>
              <a:rPr lang="en-US" dirty="0" err="1" smtClean="0"/>
              <a:t>Aliado</a:t>
            </a:r>
            <a:r>
              <a:rPr lang="en-US" dirty="0" smtClean="0"/>
              <a:t> de </a:t>
            </a:r>
            <a:r>
              <a:rPr lang="en-US" dirty="0" err="1" smtClean="0"/>
              <a:t>empresas</a:t>
            </a:r>
            <a:r>
              <a:rPr lang="en-US" dirty="0" smtClean="0"/>
              <a:t> para el </a:t>
            </a:r>
            <a:r>
              <a:rPr lang="en-US" dirty="0" err="1" smtClean="0"/>
              <a:t>empleo</a:t>
            </a:r>
            <a:r>
              <a:rPr lang="en-US" dirty="0" smtClean="0"/>
              <a:t> </a:t>
            </a:r>
            <a:r>
              <a:rPr lang="en-US" dirty="0" err="1" smtClean="0"/>
              <a:t>juvenil</a:t>
            </a:r>
            <a:r>
              <a:rPr lang="en-US" dirty="0" smtClean="0"/>
              <a:t>.</a:t>
            </a:r>
          </a:p>
          <a:p>
            <a:pPr algn="ctr"/>
            <a:r>
              <a:rPr lang="es-ES" dirty="0" smtClean="0"/>
              <a:t>Certificaciones que abren puertas laborales dentro y fuera del país.</a:t>
            </a:r>
            <a:endParaRPr lang="en-US" dirty="0"/>
          </a:p>
        </p:txBody>
      </p:sp>
      <p:pic>
        <p:nvPicPr>
          <p:cNvPr id="6148" name="Picture 4" descr="Ayudas del Sena para víctimas y desplazad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6" b="229"/>
          <a:stretch/>
        </p:blipFill>
        <p:spPr bwMode="auto">
          <a:xfrm>
            <a:off x="3405050" y="3461657"/>
            <a:ext cx="5381899" cy="3120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8" y="4805952"/>
            <a:ext cx="1816917" cy="18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8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SENA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037805" y="1690688"/>
            <a:ext cx="811638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parte del SENA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crecer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Colombia.“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i="1" dirty="0" smtClean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n-US" i="1" dirty="0" smtClean="0">
                <a:latin typeface="Arial" panose="020B0604020202020204" pitchFamily="34" charset="0"/>
              </a:rPr>
              <a:t>Gracias por esa invitación.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n-US" sz="1800" i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27" y="3376491"/>
            <a:ext cx="2952206" cy="2690948"/>
          </a:xfrm>
          <a:prstGeom prst="rect">
            <a:avLst/>
          </a:prstGeom>
        </p:spPr>
      </p:pic>
      <p:pic>
        <p:nvPicPr>
          <p:cNvPr id="7176" name="Picture 8" descr="Archivo:Flag of Colombia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055" y="3839964"/>
            <a:ext cx="3564369" cy="17640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02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192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¡Hola desde Colombia! Conociendo el SENA</vt:lpstr>
      <vt:lpstr>¿Qué es el SENA?</vt:lpstr>
      <vt:lpstr>Misión y visión del SENA</vt:lpstr>
      <vt:lpstr>Programas que ofrece</vt:lpstr>
      <vt:lpstr>Presencia nacional e impacto</vt:lpstr>
      <vt:lpstr>Por qué el SENA es importante</vt:lpstr>
      <vt:lpstr>SENA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¡Hola desde Colombia! Conociendo el SENA</dc:title>
  <dc:creator>ADRIAN</dc:creator>
  <cp:lastModifiedBy>ADRIAN</cp:lastModifiedBy>
  <cp:revision>4</cp:revision>
  <dcterms:created xsi:type="dcterms:W3CDTF">2025-05-10T00:48:43Z</dcterms:created>
  <dcterms:modified xsi:type="dcterms:W3CDTF">2025-05-10T01:09:59Z</dcterms:modified>
</cp:coreProperties>
</file>