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0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3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1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64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4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4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46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2FD68-ACF4-4140-A6C3-984A6B3A5F3B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8929-2360-4CE3-BD73-4E58DDD4A00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8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Bienvenido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al SENA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33002"/>
          </a:xfrm>
        </p:spPr>
        <p:txBody>
          <a:bodyPr/>
          <a:lstStyle/>
          <a:p>
            <a:r>
              <a:rPr lang="es-ES" dirty="0" smtClean="0"/>
              <a:t>¡Bienvenido a tu formación en el SENA!</a:t>
            </a:r>
          </a:p>
          <a:p>
            <a:r>
              <a:rPr lang="es-ES" dirty="0" smtClean="0"/>
              <a:t>El SENA es una institución pública que ofrece formación gratuita y de calidad para preparar personas como tú para el mundo laboral y para la vida.</a:t>
            </a:r>
          </a:p>
          <a:p>
            <a:r>
              <a:rPr lang="es-ES" dirty="0" smtClean="0"/>
              <a:t>"Formamos con calidad, equidad y sentido humano."</a:t>
            </a:r>
          </a:p>
          <a:p>
            <a:endParaRPr lang="es-ES" dirty="0" smtClean="0"/>
          </a:p>
        </p:txBody>
      </p:sp>
      <p:pic>
        <p:nvPicPr>
          <p:cNvPr id="1026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-30638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234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¿Cómo es la formación en el SENA?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199" y="1825624"/>
            <a:ext cx="10787743" cy="4849495"/>
          </a:xfrm>
        </p:spPr>
        <p:txBody>
          <a:bodyPr/>
          <a:lstStyle/>
          <a:p>
            <a:r>
              <a:rPr lang="en-US" dirty="0" err="1" smtClean="0"/>
              <a:t>Formación</a:t>
            </a:r>
            <a:r>
              <a:rPr lang="en-US" dirty="0" smtClean="0"/>
              <a:t> </a:t>
            </a:r>
            <a:r>
              <a:rPr lang="en-US" dirty="0" err="1" smtClean="0"/>
              <a:t>teórico-práctica</a:t>
            </a:r>
            <a:r>
              <a:rPr lang="en-US" dirty="0" smtClean="0"/>
              <a:t> e integral: </a:t>
            </a:r>
          </a:p>
          <a:p>
            <a:endParaRPr lang="en-U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Aprendes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conocimientos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teóricos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los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aplicas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la </a:t>
            </a:r>
            <a:r>
              <a:rPr lang="en-US" altLang="en-US" sz="2000" dirty="0" err="1">
                <a:latin typeface="Arial" panose="020B0604020202020204" pitchFamily="34" charset="0"/>
              </a:rPr>
              <a:t>práctica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Te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preparas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un </a:t>
            </a:r>
            <a:r>
              <a:rPr lang="en-US" altLang="en-US" sz="2000" dirty="0" err="1">
                <a:latin typeface="Arial" panose="020B0604020202020204" pitchFamily="34" charset="0"/>
              </a:rPr>
              <a:t>oficio</a:t>
            </a:r>
            <a:r>
              <a:rPr lang="en-US" altLang="en-US" sz="2000" dirty="0">
                <a:latin typeface="Arial" panose="020B0604020202020204" pitchFamily="34" charset="0"/>
              </a:rPr>
              <a:t> o </a:t>
            </a:r>
            <a:r>
              <a:rPr lang="en-US" altLang="en-US" sz="2000" dirty="0" err="1">
                <a:latin typeface="Arial" panose="020B0604020202020204" pitchFamily="34" charset="0"/>
              </a:rPr>
              <a:t>profesión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pero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también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desarrollas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valores</a:t>
            </a:r>
            <a:r>
              <a:rPr lang="en-US" altLang="en-US" sz="2000" dirty="0">
                <a:latin typeface="Arial" panose="020B0604020202020204" pitchFamily="34" charset="0"/>
              </a:rPr>
              <a:t>, </a:t>
            </a:r>
            <a:r>
              <a:rPr lang="en-US" altLang="en-US" sz="2000" dirty="0" err="1">
                <a:latin typeface="Arial" panose="020B0604020202020204" pitchFamily="34" charset="0"/>
              </a:rPr>
              <a:t>trabajo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equipo</a:t>
            </a:r>
            <a:r>
              <a:rPr lang="en-US" altLang="en-US" sz="2000" dirty="0">
                <a:latin typeface="Arial" panose="020B0604020202020204" pitchFamily="34" charset="0"/>
              </a:rPr>
              <a:t> y </a:t>
            </a:r>
            <a:r>
              <a:rPr lang="en-US" altLang="en-US" sz="2000" dirty="0" err="1">
                <a:latin typeface="Arial" panose="020B0604020202020204" pitchFamily="34" charset="0"/>
              </a:rPr>
              <a:t>pensamiento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crítico</a:t>
            </a:r>
            <a:r>
              <a:rPr lang="en-US" altLang="en-US" sz="2000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Ejemplo</a:t>
            </a:r>
            <a:r>
              <a:rPr lang="en-US" altLang="en-US" sz="2000" dirty="0">
                <a:latin typeface="Arial" panose="020B0604020202020204" pitchFamily="34" charset="0"/>
              </a:rPr>
              <a:t>: </a:t>
            </a:r>
            <a:r>
              <a:rPr lang="en-US" altLang="en-US" sz="2000" dirty="0" err="1">
                <a:latin typeface="Arial" panose="020B0604020202020204" pitchFamily="34" charset="0"/>
              </a:rPr>
              <a:t>Aprendes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cómo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funciona</a:t>
            </a:r>
            <a:r>
              <a:rPr lang="en-US" altLang="en-US" sz="2000" dirty="0">
                <a:latin typeface="Arial" panose="020B0604020202020204" pitchFamily="34" charset="0"/>
              </a:rPr>
              <a:t> un motor (</a:t>
            </a:r>
            <a:r>
              <a:rPr lang="en-US" altLang="en-US" sz="2000" dirty="0" err="1">
                <a:latin typeface="Arial" panose="020B0604020202020204" pitchFamily="34" charset="0"/>
              </a:rPr>
              <a:t>teoría</a:t>
            </a:r>
            <a:r>
              <a:rPr lang="en-US" altLang="en-US" sz="2000" dirty="0">
                <a:latin typeface="Arial" panose="020B0604020202020204" pitchFamily="34" charset="0"/>
              </a:rPr>
              <a:t>) y </a:t>
            </a:r>
            <a:r>
              <a:rPr lang="en-US" altLang="en-US" sz="2000" dirty="0" err="1">
                <a:latin typeface="Arial" panose="020B0604020202020204" pitchFamily="34" charset="0"/>
              </a:rPr>
              <a:t>luego</a:t>
            </a:r>
            <a:r>
              <a:rPr lang="en-US" altLang="en-US" sz="2000" dirty="0">
                <a:latin typeface="Arial" panose="020B0604020202020204" pitchFamily="34" charset="0"/>
              </a:rPr>
              <a:t> lo </a:t>
            </a:r>
            <a:r>
              <a:rPr lang="en-US" altLang="en-US" sz="2000" dirty="0" err="1">
                <a:latin typeface="Arial" panose="020B0604020202020204" pitchFamily="34" charset="0"/>
              </a:rPr>
              <a:t>desmontas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en</a:t>
            </a:r>
            <a:r>
              <a:rPr lang="en-US" altLang="en-US" sz="2000" dirty="0">
                <a:latin typeface="Arial" panose="020B0604020202020204" pitchFamily="34" charset="0"/>
              </a:rPr>
              <a:t> el taller (</a:t>
            </a:r>
            <a:r>
              <a:rPr lang="en-US" altLang="en-US" sz="2000" dirty="0" err="1">
                <a:latin typeface="Arial" panose="020B0604020202020204" pitchFamily="34" charset="0"/>
              </a:rPr>
              <a:t>práctica</a:t>
            </a:r>
            <a:r>
              <a:rPr lang="en-US" altLang="en-US" sz="2000" dirty="0">
                <a:latin typeface="Arial" panose="020B0604020202020204" pitchFamily="34" charset="0"/>
              </a:rPr>
              <a:t>).</a:t>
            </a:r>
          </a:p>
          <a:p>
            <a:endParaRPr lang="en-US" dirty="0"/>
          </a:p>
        </p:txBody>
      </p:sp>
      <p:pic>
        <p:nvPicPr>
          <p:cNvPr id="9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4661763"/>
            <a:ext cx="2377440" cy="21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2395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¿Qué busca formar el SENA en ti?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 perfil del aprendiz SENA:</a:t>
            </a:r>
          </a:p>
          <a:p>
            <a:endParaRPr lang="es-ES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Competente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técnicamente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Crítico</a:t>
            </a:r>
            <a:r>
              <a:rPr lang="en-US" altLang="en-US" dirty="0">
                <a:latin typeface="Arial" panose="020B0604020202020204" pitchFamily="34" charset="0"/>
              </a:rPr>
              <a:t> y </a:t>
            </a:r>
            <a:r>
              <a:rPr lang="en-US" altLang="en-US" dirty="0" err="1" smtClean="0">
                <a:latin typeface="Arial" panose="020B0604020202020204" pitchFamily="34" charset="0"/>
              </a:rPr>
              <a:t>analítico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Ético</a:t>
            </a:r>
            <a:r>
              <a:rPr lang="en-US" altLang="en-US" dirty="0">
                <a:latin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</a:rPr>
              <a:t>respetuoso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Dispuesto</a:t>
            </a:r>
            <a:r>
              <a:rPr lang="en-US" altLang="en-US" dirty="0">
                <a:latin typeface="Arial" panose="020B0604020202020204" pitchFamily="34" charset="0"/>
              </a:rPr>
              <a:t> a </a:t>
            </a:r>
            <a:r>
              <a:rPr lang="en-US" altLang="en-US" dirty="0" err="1">
                <a:latin typeface="Arial" panose="020B0604020202020204" pitchFamily="34" charset="0"/>
              </a:rPr>
              <a:t>aprender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latin typeface="Arial" panose="020B0604020202020204" pitchFamily="34" charset="0"/>
              </a:rPr>
              <a:t>siempre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Capaz</a:t>
            </a:r>
            <a:r>
              <a:rPr lang="en-US" altLang="en-US" dirty="0">
                <a:latin typeface="Arial" panose="020B0604020202020204" pitchFamily="34" charset="0"/>
              </a:rPr>
              <a:t> de </a:t>
            </a:r>
            <a:r>
              <a:rPr lang="en-US" altLang="en-US" dirty="0" err="1">
                <a:latin typeface="Arial" panose="020B0604020202020204" pitchFamily="34" charset="0"/>
              </a:rPr>
              <a:t>trabajar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equipo</a:t>
            </a:r>
            <a:r>
              <a:rPr lang="en-US" altLang="en-US" dirty="0">
                <a:latin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</a:rPr>
              <a:t>aportar</a:t>
            </a:r>
            <a:r>
              <a:rPr lang="en-US" altLang="en-US" dirty="0">
                <a:latin typeface="Arial" panose="020B0604020202020204" pitchFamily="34" charset="0"/>
              </a:rPr>
              <a:t> a la </a:t>
            </a:r>
            <a:r>
              <a:rPr lang="en-US" altLang="en-US" dirty="0" err="1" smtClean="0">
                <a:latin typeface="Arial" panose="020B0604020202020204" pitchFamily="34" charset="0"/>
              </a:rPr>
              <a:t>sociedad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4661763"/>
            <a:ext cx="2377440" cy="21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48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Ejes que orientan la formación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Nuestra</a:t>
            </a:r>
            <a:r>
              <a:rPr lang="en-US" dirty="0" smtClean="0"/>
              <a:t> </a:t>
            </a:r>
            <a:r>
              <a:rPr lang="en-US" dirty="0" err="1" smtClean="0"/>
              <a:t>propuesta</a:t>
            </a:r>
            <a:r>
              <a:rPr lang="en-US" dirty="0" smtClean="0"/>
              <a:t> </a:t>
            </a:r>
            <a:r>
              <a:rPr lang="en-US" dirty="0" err="1" smtClean="0"/>
              <a:t>pedagógica</a:t>
            </a:r>
            <a:r>
              <a:rPr lang="en-US" dirty="0" smtClean="0"/>
              <a:t>:</a:t>
            </a:r>
          </a:p>
          <a:p>
            <a:endParaRPr lang="es-ES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 err="1">
                <a:latin typeface="Arial" panose="020B0604020202020204" pitchFamily="34" charset="0"/>
              </a:rPr>
              <a:t>Antropológico</a:t>
            </a:r>
            <a:r>
              <a:rPr lang="en-US" altLang="en-US" i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El </a:t>
            </a:r>
            <a:r>
              <a:rPr lang="en-US" altLang="en-US" dirty="0" err="1">
                <a:latin typeface="Arial" panose="020B0604020202020204" pitchFamily="34" charset="0"/>
              </a:rPr>
              <a:t>ser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humano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como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centro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i="1" dirty="0" err="1" smtClean="0">
                <a:latin typeface="Arial" panose="020B0604020202020204" pitchFamily="34" charset="0"/>
              </a:rPr>
              <a:t>Axiológico</a:t>
            </a:r>
            <a:r>
              <a:rPr lang="en-US" altLang="en-US" i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Formación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valores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</a:rPr>
              <a:t>Epistemológico</a:t>
            </a:r>
            <a:r>
              <a:rPr lang="en-US" altLang="en-US" i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Cómo</a:t>
            </a:r>
            <a:r>
              <a:rPr lang="en-US" altLang="en-US" dirty="0">
                <a:latin typeface="Arial" panose="020B0604020202020204" pitchFamily="34" charset="0"/>
              </a:rPr>
              <a:t> se </a:t>
            </a:r>
            <a:r>
              <a:rPr lang="en-US" altLang="en-US" dirty="0" err="1">
                <a:latin typeface="Arial" panose="020B0604020202020204" pitchFamily="34" charset="0"/>
              </a:rPr>
              <a:t>construye</a:t>
            </a:r>
            <a:r>
              <a:rPr lang="en-US" altLang="en-US" dirty="0">
                <a:latin typeface="Arial" panose="020B0604020202020204" pitchFamily="34" charset="0"/>
              </a:rPr>
              <a:t> el </a:t>
            </a:r>
            <a:r>
              <a:rPr lang="en-US" altLang="en-US" dirty="0" err="1">
                <a:latin typeface="Arial" panose="020B0604020202020204" pitchFamily="34" charset="0"/>
              </a:rPr>
              <a:t>conocimiento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</a:rPr>
              <a:t>Ciencia</a:t>
            </a:r>
            <a:r>
              <a:rPr lang="en-US" altLang="en-US" i="1" dirty="0">
                <a:latin typeface="Arial" panose="020B0604020202020204" pitchFamily="34" charset="0"/>
              </a:rPr>
              <a:t> y </a:t>
            </a:r>
            <a:r>
              <a:rPr lang="en-US" altLang="en-US" i="1" dirty="0" err="1">
                <a:latin typeface="Arial" panose="020B0604020202020204" pitchFamily="34" charset="0"/>
              </a:rPr>
              <a:t>tecnología</a:t>
            </a:r>
            <a:r>
              <a:rPr lang="en-US" altLang="en-US" i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Innovación</a:t>
            </a:r>
            <a:r>
              <a:rPr lang="en-US" altLang="en-US" dirty="0">
                <a:latin typeface="Arial" panose="020B0604020202020204" pitchFamily="34" charset="0"/>
              </a:rPr>
              <a:t> para resolver </a:t>
            </a:r>
            <a:r>
              <a:rPr lang="en-US" altLang="en-US" dirty="0" err="1">
                <a:latin typeface="Arial" panose="020B0604020202020204" pitchFamily="34" charset="0"/>
              </a:rPr>
              <a:t>problemas</a:t>
            </a:r>
            <a:r>
              <a:rPr lang="en-US" altLang="en-US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i="1" dirty="0" err="1" smtClean="0">
                <a:latin typeface="Arial" panose="020B0604020202020204" pitchFamily="34" charset="0"/>
              </a:rPr>
              <a:t>Desarrollo</a:t>
            </a:r>
            <a:r>
              <a:rPr lang="en-US" altLang="en-US" i="1" dirty="0" smtClean="0">
                <a:latin typeface="Arial" panose="020B0604020202020204" pitchFamily="34" charset="0"/>
              </a:rPr>
              <a:t> de </a:t>
            </a:r>
            <a:r>
              <a:rPr lang="en-US" altLang="en-US" i="1" dirty="0" err="1" smtClean="0">
                <a:latin typeface="Arial" panose="020B0604020202020204" pitchFamily="34" charset="0"/>
              </a:rPr>
              <a:t>competencias</a:t>
            </a:r>
            <a:r>
              <a:rPr lang="en-US" altLang="en-US" i="1" dirty="0" smtClean="0">
                <a:latin typeface="Arial" panose="020B0604020202020204" pitchFamily="34" charset="0"/>
              </a:rPr>
              <a:t>:</a:t>
            </a:r>
            <a:r>
              <a:rPr lang="en-US" altLang="en-US" dirty="0" smtClean="0">
                <a:latin typeface="Arial" panose="020B0604020202020204" pitchFamily="34" charset="0"/>
              </a:rPr>
              <a:t> Saber, saber </a:t>
            </a:r>
            <a:r>
              <a:rPr lang="en-US" altLang="en-US" dirty="0" err="1" smtClean="0">
                <a:latin typeface="Arial" panose="020B0604020202020204" pitchFamily="34" charset="0"/>
              </a:rPr>
              <a:t>hacer</a:t>
            </a:r>
            <a:r>
              <a:rPr lang="en-US" altLang="en-US" dirty="0" smtClean="0">
                <a:latin typeface="Arial" panose="020B0604020202020204" pitchFamily="34" charset="0"/>
              </a:rPr>
              <a:t>, y saber ser.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altLang="en-US" i="1" dirty="0" err="1">
                <a:latin typeface="Arial" panose="020B0604020202020204" pitchFamily="34" charset="0"/>
              </a:rPr>
              <a:t>Pedagógico</a:t>
            </a:r>
            <a:r>
              <a:rPr lang="en-US" altLang="en-US" i="1" dirty="0">
                <a:latin typeface="Arial" panose="020B0604020202020204" pitchFamily="34" charset="0"/>
              </a:rPr>
              <a:t>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Métodos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activos</a:t>
            </a:r>
            <a:r>
              <a:rPr lang="en-US" altLang="en-US" dirty="0">
                <a:latin typeface="Arial" panose="020B0604020202020204" pitchFamily="34" charset="0"/>
              </a:rPr>
              <a:t> y </a:t>
            </a:r>
            <a:r>
              <a:rPr lang="en-US" altLang="en-US" dirty="0" err="1">
                <a:latin typeface="Arial" panose="020B0604020202020204" pitchFamily="34" charset="0"/>
              </a:rPr>
              <a:t>centrados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ti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4661763"/>
            <a:ext cx="2377440" cy="21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0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¿Para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qué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Formación para el trabajo y para la vida:</a:t>
            </a:r>
          </a:p>
          <a:p>
            <a:r>
              <a:rPr lang="es-ES" sz="2400" dirty="0" smtClean="0"/>
              <a:t>El núcleo de la formación en el SENA es el </a:t>
            </a:r>
            <a:r>
              <a:rPr lang="es-ES" sz="2400" b="1" dirty="0" smtClean="0"/>
              <a:t>Desarrollo Humano Integral</a:t>
            </a:r>
            <a:r>
              <a:rPr lang="es-ES" sz="2400" dirty="0" smtClean="0"/>
              <a:t>, porque buscamos formar personas completas: técnicas, éticas y comprometidas con la sociedad.</a:t>
            </a:r>
            <a:br>
              <a:rPr lang="es-ES" sz="2400" dirty="0" smtClean="0"/>
            </a:br>
            <a:r>
              <a:rPr lang="es-ES" sz="2400" dirty="0" smtClean="0"/>
              <a:t>¡Aquí inicias tu camino para transformar tu vida y la de tu comunidad!</a:t>
            </a:r>
            <a:endParaRPr lang="en-US" sz="2400" dirty="0"/>
          </a:p>
        </p:txBody>
      </p:sp>
      <p:pic>
        <p:nvPicPr>
          <p:cNvPr id="4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4560" y="4661763"/>
            <a:ext cx="2377440" cy="2196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817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06434" y="308179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Que te parece nuestra gran institución</a:t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dinos tus dudas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ÍMBOLOS SENA Y SIGNIFICADO. ESCUDO BANDERA - Se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684" y="-267199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665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Bienvenido al SENA</vt:lpstr>
      <vt:lpstr>¿Cómo es la formación en el SENA?</vt:lpstr>
      <vt:lpstr>¿Qué busca formar el SENA en ti?</vt:lpstr>
      <vt:lpstr>Ejes que orientan la formación</vt:lpstr>
      <vt:lpstr>¿Para qué todo esto?</vt:lpstr>
      <vt:lpstr>Que te parece nuestra gran institución  dinos tus dudas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Bienvenido al SENA</dc:title>
  <dc:creator>ADRIAN</dc:creator>
  <cp:lastModifiedBy>ADRIAN</cp:lastModifiedBy>
  <cp:revision>2</cp:revision>
  <dcterms:created xsi:type="dcterms:W3CDTF">2025-05-10T04:24:38Z</dcterms:created>
  <dcterms:modified xsi:type="dcterms:W3CDTF">2025-05-10T04:29:56Z</dcterms:modified>
</cp:coreProperties>
</file>