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theme/theme5.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heme/themeOverride2.xml" ContentType="application/vnd.openxmlformats-officedocument.themeOverr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Override3.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8.xml" ContentType="application/vnd.openxmlformats-officedocument.presentationml.notesSlide+xml"/>
  <Override PartName="/ppt/comments/comment2.xml" ContentType="application/vnd.openxmlformats-officedocument.presentationml.comments+xml"/>
  <Override PartName="/ppt/theme/themeOverride4.xml" ContentType="application/vnd.openxmlformats-officedocument.themeOverride+xml"/>
  <Override PartName="/ppt/theme/themeOverride5.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7"/>
    <p:sldMasterId id="2147483712" r:id="rId8"/>
    <p:sldMasterId id="2147483673" r:id="rId9"/>
    <p:sldMasterId id="2147483676" r:id="rId10"/>
    <p:sldMasterId id="2147483678" r:id="rId11"/>
    <p:sldMasterId id="2147483680" r:id="rId12"/>
  </p:sldMasterIdLst>
  <p:notesMasterIdLst>
    <p:notesMasterId r:id="rId70"/>
  </p:notesMasterIdLst>
  <p:sldIdLst>
    <p:sldId id="258" r:id="rId13"/>
    <p:sldId id="259" r:id="rId14"/>
    <p:sldId id="365" r:id="rId15"/>
    <p:sldId id="420" r:id="rId16"/>
    <p:sldId id="446" r:id="rId17"/>
    <p:sldId id="372" r:id="rId18"/>
    <p:sldId id="421" r:id="rId19"/>
    <p:sldId id="438" r:id="rId20"/>
    <p:sldId id="435" r:id="rId21"/>
    <p:sldId id="447" r:id="rId22"/>
    <p:sldId id="439" r:id="rId23"/>
    <p:sldId id="371" r:id="rId24"/>
    <p:sldId id="374" r:id="rId25"/>
    <p:sldId id="380" r:id="rId26"/>
    <p:sldId id="378" r:id="rId27"/>
    <p:sldId id="440" r:id="rId28"/>
    <p:sldId id="448" r:id="rId29"/>
    <p:sldId id="381" r:id="rId30"/>
    <p:sldId id="482" r:id="rId31"/>
    <p:sldId id="424" r:id="rId32"/>
    <p:sldId id="385" r:id="rId33"/>
    <p:sldId id="449" r:id="rId34"/>
    <p:sldId id="391" r:id="rId35"/>
    <p:sldId id="390" r:id="rId36"/>
    <p:sldId id="394" r:id="rId37"/>
    <p:sldId id="450" r:id="rId38"/>
    <p:sldId id="411" r:id="rId39"/>
    <p:sldId id="426" r:id="rId40"/>
    <p:sldId id="434" r:id="rId41"/>
    <p:sldId id="442" r:id="rId42"/>
    <p:sldId id="443" r:id="rId43"/>
    <p:sldId id="444" r:id="rId44"/>
    <p:sldId id="445" r:id="rId45"/>
    <p:sldId id="451" r:id="rId46"/>
    <p:sldId id="452" r:id="rId47"/>
    <p:sldId id="453" r:id="rId48"/>
    <p:sldId id="454" r:id="rId49"/>
    <p:sldId id="455" r:id="rId50"/>
    <p:sldId id="456" r:id="rId51"/>
    <p:sldId id="458" r:id="rId52"/>
    <p:sldId id="457" r:id="rId53"/>
    <p:sldId id="459" r:id="rId54"/>
    <p:sldId id="460" r:id="rId55"/>
    <p:sldId id="461" r:id="rId56"/>
    <p:sldId id="462" r:id="rId57"/>
    <p:sldId id="463" r:id="rId58"/>
    <p:sldId id="464" r:id="rId59"/>
    <p:sldId id="466" r:id="rId60"/>
    <p:sldId id="467" r:id="rId61"/>
    <p:sldId id="465" r:id="rId62"/>
    <p:sldId id="478" r:id="rId63"/>
    <p:sldId id="479" r:id="rId64"/>
    <p:sldId id="480" r:id="rId65"/>
    <p:sldId id="481" r:id="rId66"/>
    <p:sldId id="265" r:id="rId67"/>
    <p:sldId id="270" r:id="rId68"/>
    <p:sldId id="271" r:id="rId6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giec, Pawel (Nokia - PL/Krakow)" initials="NP(P" lastIdx="2" clrIdx="0">
    <p:extLst>
      <p:ext uri="{19B8F6BF-5375-455C-9EA6-DF929625EA0E}">
        <p15:presenceInfo xmlns:p15="http://schemas.microsoft.com/office/powerpoint/2012/main" userId="S::pawel.nogiec@nokia.com::db5b05ef-68ce-4f22-98fc-1eb16a8a116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8796" autoAdjust="0"/>
  </p:normalViewPr>
  <p:slideViewPr>
    <p:cSldViewPr snapToGrid="0">
      <p:cViewPr varScale="1">
        <p:scale>
          <a:sx n="86" d="100"/>
          <a:sy n="86" d="100"/>
        </p:scale>
        <p:origin x="1339"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4.xml"/><Relationship Id="rId21" Type="http://schemas.openxmlformats.org/officeDocument/2006/relationships/slide" Target="slides/slide9.xml"/><Relationship Id="rId42" Type="http://schemas.openxmlformats.org/officeDocument/2006/relationships/slide" Target="slides/slide30.xml"/><Relationship Id="rId47" Type="http://schemas.openxmlformats.org/officeDocument/2006/relationships/slide" Target="slides/slide35.xml"/><Relationship Id="rId63" Type="http://schemas.openxmlformats.org/officeDocument/2006/relationships/slide" Target="slides/slide51.xml"/><Relationship Id="rId68" Type="http://schemas.openxmlformats.org/officeDocument/2006/relationships/slide" Target="slides/slide56.xml"/><Relationship Id="rId2" Type="http://schemas.openxmlformats.org/officeDocument/2006/relationships/customXml" Target="../customXml/item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5.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slide" Target="slides/slide41.xml"/><Relationship Id="rId58" Type="http://schemas.openxmlformats.org/officeDocument/2006/relationships/slide" Target="slides/slide46.xml"/><Relationship Id="rId66" Type="http://schemas.openxmlformats.org/officeDocument/2006/relationships/slide" Target="slides/slide54.xml"/><Relationship Id="rId74" Type="http://schemas.openxmlformats.org/officeDocument/2006/relationships/theme" Target="theme/theme1.xml"/><Relationship Id="rId5" Type="http://schemas.openxmlformats.org/officeDocument/2006/relationships/customXml" Target="../customXml/item5.xml"/><Relationship Id="rId61" Type="http://schemas.openxmlformats.org/officeDocument/2006/relationships/slide" Target="slides/slide49.xml"/><Relationship Id="rId19" Type="http://schemas.openxmlformats.org/officeDocument/2006/relationships/slide" Target="slides/slide7.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slide" Target="slides/slide44.xml"/><Relationship Id="rId64" Type="http://schemas.openxmlformats.org/officeDocument/2006/relationships/slide" Target="slides/slide52.xml"/><Relationship Id="rId69" Type="http://schemas.openxmlformats.org/officeDocument/2006/relationships/slide" Target="slides/slide57.xml"/><Relationship Id="rId8" Type="http://schemas.openxmlformats.org/officeDocument/2006/relationships/slideMaster" Target="slideMasters/slideMaster2.xml"/><Relationship Id="rId51" Type="http://schemas.openxmlformats.org/officeDocument/2006/relationships/slide" Target="slides/slide39.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Master" Target="slideMasters/slideMaster6.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 Id="rId67" Type="http://schemas.openxmlformats.org/officeDocument/2006/relationships/slide" Target="slides/slide55.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slide" Target="slides/slide50.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10" Type="http://schemas.openxmlformats.org/officeDocument/2006/relationships/slideMaster" Target="slideMasters/slideMaster4.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73"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Master" Target="slideMasters/slideMaster3.xml"/><Relationship Id="rId13" Type="http://schemas.openxmlformats.org/officeDocument/2006/relationships/slide" Target="slides/slide1.xml"/><Relationship Id="rId18" Type="http://schemas.openxmlformats.org/officeDocument/2006/relationships/slide" Target="slides/slide6.xml"/><Relationship Id="rId39" Type="http://schemas.openxmlformats.org/officeDocument/2006/relationships/slide" Target="slides/slide27.xml"/><Relationship Id="rId34" Type="http://schemas.openxmlformats.org/officeDocument/2006/relationships/slide" Target="slides/slide22.xml"/><Relationship Id="rId50" Type="http://schemas.openxmlformats.org/officeDocument/2006/relationships/slide" Target="slides/slide38.xml"/><Relationship Id="rId55" Type="http://schemas.openxmlformats.org/officeDocument/2006/relationships/slide" Target="slides/slide43.xml"/><Relationship Id="rId76" Type="http://schemas.microsoft.com/office/2016/11/relationships/changesInfo" Target="changesInfos/changesInfo1.xml"/><Relationship Id="rId7" Type="http://schemas.openxmlformats.org/officeDocument/2006/relationships/slideMaster" Target="slideMasters/slideMaster1.xml"/><Relationship Id="rId7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lczyk, Maciej (Nokia - PL/Krakow)" userId="S::maciej.malczyk@nokia.com::d38878be-9d9c-44f8-abc0-46d87f40ef10" providerId="AD" clId="Web-{6DA06193-6AD2-CEF8-789C-72FA1F23D8DD}"/>
    <pc:docChg chg="addSld delSld">
      <pc:chgData name="Malczyk, Maciej (Nokia - PL/Krakow)" userId="S::maciej.malczyk@nokia.com::d38878be-9d9c-44f8-abc0-46d87f40ef10" providerId="AD" clId="Web-{6DA06193-6AD2-CEF8-789C-72FA1F23D8DD}" dt="2022-01-27T10:40:50.312" v="1"/>
      <pc:docMkLst>
        <pc:docMk/>
      </pc:docMkLst>
      <pc:sldChg chg="new del">
        <pc:chgData name="Malczyk, Maciej (Nokia - PL/Krakow)" userId="S::maciej.malczyk@nokia.com::d38878be-9d9c-44f8-abc0-46d87f40ef10" providerId="AD" clId="Web-{6DA06193-6AD2-CEF8-789C-72FA1F23D8DD}" dt="2022-01-27T10:40:50.312" v="1"/>
        <pc:sldMkLst>
          <pc:docMk/>
          <pc:sldMk cId="3083482537" sldId="483"/>
        </pc:sldMkLst>
      </pc:sldChg>
    </pc:docChg>
  </pc:docChgLst>
  <pc:docChgLst>
    <pc:chgData name="Nogiec, Pawel (Nokia - PL/Krakow)" userId="db5b05ef-68ce-4f22-98fc-1eb16a8a1165" providerId="ADAL" clId="{7CE75666-CC9F-4ADB-821D-7BDBC4B60D99}"/>
    <pc:docChg chg="custSel addSld delSld modSld sldOrd">
      <pc:chgData name="Nogiec, Pawel (Nokia - PL/Krakow)" userId="db5b05ef-68ce-4f22-98fc-1eb16a8a1165" providerId="ADAL" clId="{7CE75666-CC9F-4ADB-821D-7BDBC4B60D99}" dt="2022-01-25T16:38:35.246" v="1361"/>
      <pc:docMkLst>
        <pc:docMk/>
      </pc:docMkLst>
      <pc:sldChg chg="modSp del mod">
        <pc:chgData name="Nogiec, Pawel (Nokia - PL/Krakow)" userId="db5b05ef-68ce-4f22-98fc-1eb16a8a1165" providerId="ADAL" clId="{7CE75666-CC9F-4ADB-821D-7BDBC4B60D99}" dt="2022-01-21T15:49:07.290" v="8" actId="47"/>
        <pc:sldMkLst>
          <pc:docMk/>
          <pc:sldMk cId="2607752250" sldId="256"/>
        </pc:sldMkLst>
      </pc:sldChg>
      <pc:sldChg chg="modSp mod">
        <pc:chgData name="Nogiec, Pawel (Nokia - PL/Krakow)" userId="db5b05ef-68ce-4f22-98fc-1eb16a8a1165" providerId="ADAL" clId="{7CE75666-CC9F-4ADB-821D-7BDBC4B60D99}" dt="2022-01-25T15:56:34.938" v="1246" actId="20577"/>
        <pc:sldMkLst>
          <pc:docMk/>
          <pc:sldMk cId="2165169509" sldId="258"/>
        </pc:sldMkLst>
      </pc:sldChg>
      <pc:sldChg chg="modSp">
        <pc:chgData name="Nogiec, Pawel (Nokia - PL/Krakow)" userId="db5b05ef-68ce-4f22-98fc-1eb16a8a1165" providerId="ADAL" clId="{7CE75666-CC9F-4ADB-821D-7BDBC4B60D99}" dt="2022-01-25T16:10:02.536" v="1255" actId="478"/>
        <pc:sldMkLst>
          <pc:docMk/>
          <pc:sldMk cId="0" sldId="371"/>
        </pc:sldMkLst>
      </pc:sldChg>
      <pc:sldChg chg="addCm modCm">
        <pc:chgData name="Nogiec, Pawel (Nokia - PL/Krakow)" userId="db5b05ef-68ce-4f22-98fc-1eb16a8a1165" providerId="ADAL" clId="{7CE75666-CC9F-4ADB-821D-7BDBC4B60D99}" dt="2022-01-25T15:59:19.665" v="1248"/>
        <pc:sldMkLst>
          <pc:docMk/>
          <pc:sldMk cId="16945056" sldId="420"/>
        </pc:sldMkLst>
      </pc:sldChg>
      <pc:sldChg chg="modSp mod">
        <pc:chgData name="Nogiec, Pawel (Nokia - PL/Krakow)" userId="db5b05ef-68ce-4f22-98fc-1eb16a8a1165" providerId="ADAL" clId="{7CE75666-CC9F-4ADB-821D-7BDBC4B60D99}" dt="2022-01-25T16:00:46.489" v="1251" actId="20577"/>
        <pc:sldMkLst>
          <pc:docMk/>
          <pc:sldMk cId="2074214523" sldId="438"/>
        </pc:sldMkLst>
      </pc:sldChg>
      <pc:sldChg chg="del">
        <pc:chgData name="Nogiec, Pawel (Nokia - PL/Krakow)" userId="db5b05ef-68ce-4f22-98fc-1eb16a8a1165" providerId="ADAL" clId="{7CE75666-CC9F-4ADB-821D-7BDBC4B60D99}" dt="2022-01-25T16:12:44.041" v="1256" actId="47"/>
        <pc:sldMkLst>
          <pc:docMk/>
          <pc:sldMk cId="2460182538" sldId="441"/>
        </pc:sldMkLst>
      </pc:sldChg>
      <pc:sldChg chg="addCm modCm">
        <pc:chgData name="Nogiec, Pawel (Nokia - PL/Krakow)" userId="db5b05ef-68ce-4f22-98fc-1eb16a8a1165" providerId="ADAL" clId="{7CE75666-CC9F-4ADB-821D-7BDBC4B60D99}" dt="2022-01-25T16:28:09.697" v="1259"/>
        <pc:sldMkLst>
          <pc:docMk/>
          <pc:sldMk cId="2420048239" sldId="442"/>
        </pc:sldMkLst>
      </pc:sldChg>
      <pc:sldChg chg="modSp mod">
        <pc:chgData name="Nogiec, Pawel (Nokia - PL/Krakow)" userId="db5b05ef-68ce-4f22-98fc-1eb16a8a1165" providerId="ADAL" clId="{7CE75666-CC9F-4ADB-821D-7BDBC4B60D99}" dt="2022-01-25T16:31:48.739" v="1277" actId="20577"/>
        <pc:sldMkLst>
          <pc:docMk/>
          <pc:sldMk cId="3968039966" sldId="460"/>
        </pc:sldMkLst>
      </pc:sldChg>
      <pc:sldChg chg="modSp add mod setBg">
        <pc:chgData name="Nogiec, Pawel (Nokia - PL/Krakow)" userId="db5b05ef-68ce-4f22-98fc-1eb16a8a1165" providerId="ADAL" clId="{7CE75666-CC9F-4ADB-821D-7BDBC4B60D99}" dt="2022-01-21T15:55:04.965" v="19" actId="20577"/>
        <pc:sldMkLst>
          <pc:docMk/>
          <pc:sldMk cId="3277531743" sldId="462"/>
        </pc:sldMkLst>
      </pc:sldChg>
      <pc:sldChg chg="modSp add mod">
        <pc:chgData name="Nogiec, Pawel (Nokia - PL/Krakow)" userId="db5b05ef-68ce-4f22-98fc-1eb16a8a1165" providerId="ADAL" clId="{7CE75666-CC9F-4ADB-821D-7BDBC4B60D99}" dt="2022-01-21T15:58:16.455" v="308" actId="20577"/>
        <pc:sldMkLst>
          <pc:docMk/>
          <pc:sldMk cId="634336109" sldId="463"/>
        </pc:sldMkLst>
      </pc:sldChg>
      <pc:sldChg chg="modSp add mod">
        <pc:chgData name="Nogiec, Pawel (Nokia - PL/Krakow)" userId="db5b05ef-68ce-4f22-98fc-1eb16a8a1165" providerId="ADAL" clId="{7CE75666-CC9F-4ADB-821D-7BDBC4B60D99}" dt="2022-01-21T15:58:36.014" v="341" actId="20577"/>
        <pc:sldMkLst>
          <pc:docMk/>
          <pc:sldMk cId="218519554" sldId="464"/>
        </pc:sldMkLst>
      </pc:sldChg>
      <pc:sldChg chg="modSp add mod ord">
        <pc:chgData name="Nogiec, Pawel (Nokia - PL/Krakow)" userId="db5b05ef-68ce-4f22-98fc-1eb16a8a1165" providerId="ADAL" clId="{7CE75666-CC9F-4ADB-821D-7BDBC4B60D99}" dt="2022-01-25T16:38:31.227" v="1359"/>
        <pc:sldMkLst>
          <pc:docMk/>
          <pc:sldMk cId="3728676187" sldId="465"/>
        </pc:sldMkLst>
      </pc:sldChg>
      <pc:sldChg chg="modSp add mod ord">
        <pc:chgData name="Nogiec, Pawel (Nokia - PL/Krakow)" userId="db5b05ef-68ce-4f22-98fc-1eb16a8a1165" providerId="ADAL" clId="{7CE75666-CC9F-4ADB-821D-7BDBC4B60D99}" dt="2022-01-25T16:38:05.516" v="1355"/>
        <pc:sldMkLst>
          <pc:docMk/>
          <pc:sldMk cId="2830233211" sldId="466"/>
        </pc:sldMkLst>
      </pc:sldChg>
      <pc:sldChg chg="modSp add mod ord">
        <pc:chgData name="Nogiec, Pawel (Nokia - PL/Krakow)" userId="db5b05ef-68ce-4f22-98fc-1eb16a8a1165" providerId="ADAL" clId="{7CE75666-CC9F-4ADB-821D-7BDBC4B60D99}" dt="2022-01-25T16:38:35.246" v="1361"/>
        <pc:sldMkLst>
          <pc:docMk/>
          <pc:sldMk cId="2691700398" sldId="467"/>
        </pc:sldMkLst>
      </pc:sldChg>
      <pc:sldChg chg="modSp add mod">
        <pc:chgData name="Nogiec, Pawel (Nokia - PL/Krakow)" userId="db5b05ef-68ce-4f22-98fc-1eb16a8a1165" providerId="ADAL" clId="{7CE75666-CC9F-4ADB-821D-7BDBC4B60D99}" dt="2022-01-21T16:03:29.214" v="820" actId="20577"/>
        <pc:sldMkLst>
          <pc:docMk/>
          <pc:sldMk cId="3080015017" sldId="478"/>
        </pc:sldMkLst>
      </pc:sldChg>
      <pc:sldChg chg="modSp add mod">
        <pc:chgData name="Nogiec, Pawel (Nokia - PL/Krakow)" userId="db5b05ef-68ce-4f22-98fc-1eb16a8a1165" providerId="ADAL" clId="{7CE75666-CC9F-4ADB-821D-7BDBC4B60D99}" dt="2022-01-21T16:04:00.030" v="833" actId="20577"/>
        <pc:sldMkLst>
          <pc:docMk/>
          <pc:sldMk cId="3362539269" sldId="479"/>
        </pc:sldMkLst>
      </pc:sldChg>
      <pc:sldChg chg="modSp add mod">
        <pc:chgData name="Nogiec, Pawel (Nokia - PL/Krakow)" userId="db5b05ef-68ce-4f22-98fc-1eb16a8a1165" providerId="ADAL" clId="{7CE75666-CC9F-4ADB-821D-7BDBC4B60D99}" dt="2022-01-21T16:04:05.551" v="845" actId="20577"/>
        <pc:sldMkLst>
          <pc:docMk/>
          <pc:sldMk cId="3441704544" sldId="480"/>
        </pc:sldMkLst>
      </pc:sldChg>
      <pc:sldChg chg="modSp add mod">
        <pc:chgData name="Nogiec, Pawel (Nokia - PL/Krakow)" userId="db5b05ef-68ce-4f22-98fc-1eb16a8a1165" providerId="ADAL" clId="{7CE75666-CC9F-4ADB-821D-7BDBC4B60D99}" dt="2022-01-21T16:06:36.632" v="1219" actId="6549"/>
        <pc:sldMkLst>
          <pc:docMk/>
          <pc:sldMk cId="1459011332" sldId="481"/>
        </pc:sldMkLst>
      </pc:sldChg>
      <pc:sldChg chg="modSp add mod">
        <pc:chgData name="Nogiec, Pawel (Nokia - PL/Krakow)" userId="db5b05ef-68ce-4f22-98fc-1eb16a8a1165" providerId="ADAL" clId="{7CE75666-CC9F-4ADB-821D-7BDBC4B60D99}" dt="2022-01-25T16:37:08.554" v="1353" actId="20577"/>
        <pc:sldMkLst>
          <pc:docMk/>
          <pc:sldMk cId="3216950376" sldId="482"/>
        </pc:sldMkLst>
      </pc:sldChg>
    </pc:docChg>
  </pc:docChgLst>
  <pc:docChgLst>
    <pc:chgData name="Pawel Nogiec (Nokia)" userId="db5b05ef-68ce-4f22-98fc-1eb16a8a1165" providerId="ADAL" clId="{14C15BCB-3D67-4959-A09A-2D44E01376E0}"/>
    <pc:docChg chg="custSel modSld">
      <pc:chgData name="Pawel Nogiec (Nokia)" userId="db5b05ef-68ce-4f22-98fc-1eb16a8a1165" providerId="ADAL" clId="{14C15BCB-3D67-4959-A09A-2D44E01376E0}" dt="2023-06-05T14:05:17.666" v="104" actId="20577"/>
      <pc:docMkLst>
        <pc:docMk/>
      </pc:docMkLst>
      <pc:sldChg chg="modSp mod">
        <pc:chgData name="Pawel Nogiec (Nokia)" userId="db5b05ef-68ce-4f22-98fc-1eb16a8a1165" providerId="ADAL" clId="{14C15BCB-3D67-4959-A09A-2D44E01376E0}" dt="2023-06-05T14:05:17.666" v="104" actId="20577"/>
        <pc:sldMkLst>
          <pc:docMk/>
          <pc:sldMk cId="2165169509" sldId="258"/>
        </pc:sldMkLst>
      </pc:sldChg>
      <pc:sldChg chg="modSp mod">
        <pc:chgData name="Pawel Nogiec (Nokia)" userId="db5b05ef-68ce-4f22-98fc-1eb16a8a1165" providerId="ADAL" clId="{14C15BCB-3D67-4959-A09A-2D44E01376E0}" dt="2023-06-05T14:03:55.826" v="97" actId="20577"/>
        <pc:sldMkLst>
          <pc:docMk/>
          <pc:sldMk cId="0" sldId="385"/>
        </pc:sldMkLst>
      </pc:sldChg>
      <pc:sldChg chg="modSp">
        <pc:chgData name="Pawel Nogiec (Nokia)" userId="db5b05ef-68ce-4f22-98fc-1eb16a8a1165" providerId="ADAL" clId="{14C15BCB-3D67-4959-A09A-2D44E01376E0}" dt="2023-06-05T14:02:07.106" v="84" actId="20577"/>
        <pc:sldMkLst>
          <pc:docMk/>
          <pc:sldMk cId="16945056" sldId="420"/>
        </pc:sldMkLst>
      </pc:sldChg>
      <pc:sldChg chg="modSp mod">
        <pc:chgData name="Pawel Nogiec (Nokia)" userId="db5b05ef-68ce-4f22-98fc-1eb16a8a1165" providerId="ADAL" clId="{14C15BCB-3D67-4959-A09A-2D44E01376E0}" dt="2023-06-05T14:03:10.953" v="95" actId="20577"/>
        <pc:sldMkLst>
          <pc:docMk/>
          <pc:sldMk cId="2074214523" sldId="438"/>
        </pc:sldMkLst>
      </pc:sldChg>
      <pc:sldChg chg="modSp mod">
        <pc:chgData name="Pawel Nogiec (Nokia)" userId="db5b05ef-68ce-4f22-98fc-1eb16a8a1165" providerId="ADAL" clId="{14C15BCB-3D67-4959-A09A-2D44E01376E0}" dt="2023-06-05T14:04:34.968" v="98" actId="313"/>
        <pc:sldMkLst>
          <pc:docMk/>
          <pc:sldMk cId="2099072826" sldId="453"/>
        </pc:sldMkLst>
      </pc:sldChg>
    </pc:docChg>
  </pc:docChgLst>
  <pc:docChgLst>
    <pc:chgData name="Nogiec, Pawel (Nokia - PL/Krakow)" userId="db5b05ef-68ce-4f22-98fc-1eb16a8a1165" providerId="ADAL" clId="{FEEBBDAB-A789-4BDC-AE0B-EB314F5077C4}"/>
    <pc:docChg chg="custSel modSld">
      <pc:chgData name="Nogiec, Pawel (Nokia - PL/Krakow)" userId="db5b05ef-68ce-4f22-98fc-1eb16a8a1165" providerId="ADAL" clId="{FEEBBDAB-A789-4BDC-AE0B-EB314F5077C4}" dt="2021-06-14T15:29:43.111" v="233" actId="20577"/>
      <pc:docMkLst>
        <pc:docMk/>
      </pc:docMkLst>
      <pc:sldChg chg="modSp mod">
        <pc:chgData name="Nogiec, Pawel (Nokia - PL/Krakow)" userId="db5b05ef-68ce-4f22-98fc-1eb16a8a1165" providerId="ADAL" clId="{FEEBBDAB-A789-4BDC-AE0B-EB314F5077C4}" dt="2021-06-14T15:21:38.745" v="7" actId="20577"/>
        <pc:sldMkLst>
          <pc:docMk/>
          <pc:sldMk cId="2165169509" sldId="258"/>
        </pc:sldMkLst>
      </pc:sldChg>
      <pc:sldChg chg="modSp mod">
        <pc:chgData name="Nogiec, Pawel (Nokia - PL/Krakow)" userId="db5b05ef-68ce-4f22-98fc-1eb16a8a1165" providerId="ADAL" clId="{FEEBBDAB-A789-4BDC-AE0B-EB314F5077C4}" dt="2021-06-14T15:25:43.111" v="175" actId="20577"/>
        <pc:sldMkLst>
          <pc:docMk/>
          <pc:sldMk cId="2074214523" sldId="438"/>
        </pc:sldMkLst>
      </pc:sldChg>
      <pc:sldChg chg="modSp mod">
        <pc:chgData name="Nogiec, Pawel (Nokia - PL/Krakow)" userId="db5b05ef-68ce-4f22-98fc-1eb16a8a1165" providerId="ADAL" clId="{FEEBBDAB-A789-4BDC-AE0B-EB314F5077C4}" dt="2021-06-14T15:26:27.728" v="187" actId="33524"/>
        <pc:sldMkLst>
          <pc:docMk/>
          <pc:sldMk cId="1626086458" sldId="439"/>
        </pc:sldMkLst>
      </pc:sldChg>
      <pc:sldChg chg="modSp mod">
        <pc:chgData name="Nogiec, Pawel (Nokia - PL/Krakow)" userId="db5b05ef-68ce-4f22-98fc-1eb16a8a1165" providerId="ADAL" clId="{FEEBBDAB-A789-4BDC-AE0B-EB314F5077C4}" dt="2021-06-14T15:29:43.111" v="233" actId="20577"/>
        <pc:sldMkLst>
          <pc:docMk/>
          <pc:sldMk cId="2420048239" sldId="442"/>
        </pc:sldMkLst>
      </pc:sldChg>
    </pc:docChg>
  </pc:docChgLst>
  <pc:docChgLst>
    <pc:chgData name="Pawel Nogiec (Nokia)" userId="db5b05ef-68ce-4f22-98fc-1eb16a8a1165" providerId="ADAL" clId="{3B551B24-081C-4F1F-91EF-92E28CA8894A}"/>
    <pc:docChg chg="custSel modSld">
      <pc:chgData name="Pawel Nogiec (Nokia)" userId="db5b05ef-68ce-4f22-98fc-1eb16a8a1165" providerId="ADAL" clId="{3B551B24-081C-4F1F-91EF-92E28CA8894A}" dt="2025-05-26T11:34:13.064" v="33" actId="20577"/>
      <pc:docMkLst>
        <pc:docMk/>
      </pc:docMkLst>
      <pc:sldChg chg="modSp mod">
        <pc:chgData name="Pawel Nogiec (Nokia)" userId="db5b05ef-68ce-4f22-98fc-1eb16a8a1165" providerId="ADAL" clId="{3B551B24-081C-4F1F-91EF-92E28CA8894A}" dt="2025-05-26T11:34:13.064" v="33" actId="20577"/>
        <pc:sldMkLst>
          <pc:docMk/>
          <pc:sldMk cId="2165169509" sldId="258"/>
        </pc:sldMkLst>
        <pc:spChg chg="mod">
          <ac:chgData name="Pawel Nogiec (Nokia)" userId="db5b05ef-68ce-4f22-98fc-1eb16a8a1165" providerId="ADAL" clId="{3B551B24-081C-4F1F-91EF-92E28CA8894A}" dt="2025-05-26T11:34:13.064" v="33" actId="20577"/>
          <ac:spMkLst>
            <pc:docMk/>
            <pc:sldMk cId="2165169509" sldId="258"/>
            <ac:spMk id="3" creationId="{A4E748F3-52F3-4227-86AD-9C50826A6263}"/>
          </ac:spMkLst>
        </pc:spChg>
      </pc:sldChg>
      <pc:sldChg chg="modSp">
        <pc:chgData name="Pawel Nogiec (Nokia)" userId="db5b05ef-68ce-4f22-98fc-1eb16a8a1165" providerId="ADAL" clId="{3B551B24-081C-4F1F-91EF-92E28CA8894A}" dt="2025-05-26T11:31:54.298" v="24" actId="20577"/>
        <pc:sldMkLst>
          <pc:docMk/>
          <pc:sldMk cId="16945056" sldId="420"/>
        </pc:sldMkLst>
        <pc:graphicFrameChg chg="mod">
          <ac:chgData name="Pawel Nogiec (Nokia)" userId="db5b05ef-68ce-4f22-98fc-1eb16a8a1165" providerId="ADAL" clId="{3B551B24-081C-4F1F-91EF-92E28CA8894A}" dt="2025-05-26T11:31:54.298" v="24" actId="20577"/>
          <ac:graphicFrameMkLst>
            <pc:docMk/>
            <pc:sldMk cId="16945056" sldId="420"/>
            <ac:graphicFrameMk id="7" creationId="{00000000-0000-0000-0000-000000000000}"/>
          </ac:graphicFrameMkLst>
        </pc:graphicFrameChg>
      </pc:sldChg>
      <pc:sldChg chg="modSp mod">
        <pc:chgData name="Pawel Nogiec (Nokia)" userId="db5b05ef-68ce-4f22-98fc-1eb16a8a1165" providerId="ADAL" clId="{3B551B24-081C-4F1F-91EF-92E28CA8894A}" dt="2025-05-26T11:33:51.385" v="25" actId="313"/>
        <pc:sldMkLst>
          <pc:docMk/>
          <pc:sldMk cId="3105853076" sldId="457"/>
        </pc:sldMkLst>
        <pc:spChg chg="mod">
          <ac:chgData name="Pawel Nogiec (Nokia)" userId="db5b05ef-68ce-4f22-98fc-1eb16a8a1165" providerId="ADAL" clId="{3B551B24-081C-4F1F-91EF-92E28CA8894A}" dt="2025-05-26T11:33:51.385" v="25" actId="313"/>
          <ac:spMkLst>
            <pc:docMk/>
            <pc:sldMk cId="3105853076" sldId="457"/>
            <ac:spMk id="6" creationId="{7D28E38F-26CE-4899-8317-63524FCFBBD6}"/>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2-01-25T16:59:10.430" idx="1">
    <p:pos x="10" y="10"/>
    <p:text>sprawdzić wersję i dodać info</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1-25T17:27:44.588" idx="2">
    <p:pos x="5451" y="741"/>
    <p:text>poprawić przykład - tworzenie słownika z 
&amp;{..} = create dict</p:text>
    <p:extLst>
      <p:ext uri="{C676402C-5697-4E1C-873F-D02D1690AC5C}">
        <p15:threadingInfo xmlns:p15="http://schemas.microsoft.com/office/powerpoint/2012/main" timeZoneBias="-60"/>
      </p:ext>
    </p:extLst>
  </p:cm>
</p:cmLst>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FA4FA1-26E3-4EE3-A34F-677D92540950}" type="doc">
      <dgm:prSet loTypeId="urn:microsoft.com/office/officeart/2005/8/layout/vList5" loCatId="list" qsTypeId="urn:microsoft.com/office/officeart/2005/8/quickstyle/simple1" qsCatId="simple" csTypeId="urn:microsoft.com/office/officeart/2005/8/colors/accent3_3" csCatId="accent3" phldr="1"/>
      <dgm:spPr/>
      <dgm:t>
        <a:bodyPr/>
        <a:lstStyle/>
        <a:p>
          <a:endParaRPr lang="en-US"/>
        </a:p>
      </dgm:t>
    </dgm:pt>
    <dgm:pt modelId="{BD086B3E-C981-40CD-A898-9A249CA2EC0D}">
      <dgm:prSet phldrT="[Text]"/>
      <dgm:spPr/>
      <dgm:t>
        <a:bodyPr/>
        <a:lstStyle/>
        <a:p>
          <a:r>
            <a:rPr lang="pl-PL" b="1" i="0" dirty="0" err="1"/>
            <a:t>Why</a:t>
          </a:r>
          <a:r>
            <a:rPr lang="pl-PL" b="1" i="0" dirty="0"/>
            <a:t> robot</a:t>
          </a:r>
          <a:endParaRPr lang="en-US" dirty="0"/>
        </a:p>
      </dgm:t>
    </dgm:pt>
    <dgm:pt modelId="{C630ED4A-25E7-44FE-9364-F74EB1E47F47}" type="parTrans" cxnId="{DEFC0BA5-F220-408A-AE90-570E67F448C7}">
      <dgm:prSet/>
      <dgm:spPr/>
      <dgm:t>
        <a:bodyPr/>
        <a:lstStyle/>
        <a:p>
          <a:endParaRPr lang="en-US"/>
        </a:p>
      </dgm:t>
    </dgm:pt>
    <dgm:pt modelId="{D371583C-3547-4CED-8DA7-B8CC56BBC730}" type="sibTrans" cxnId="{DEFC0BA5-F220-408A-AE90-570E67F448C7}">
      <dgm:prSet/>
      <dgm:spPr/>
      <dgm:t>
        <a:bodyPr/>
        <a:lstStyle/>
        <a:p>
          <a:endParaRPr lang="en-US"/>
        </a:p>
      </dgm:t>
    </dgm:pt>
    <dgm:pt modelId="{8260D7FE-8068-4223-A24B-7054F6AFECC9}">
      <dgm:prSet phldrT="[Text]"/>
      <dgm:spPr/>
      <dgm:t>
        <a:bodyPr/>
        <a:lstStyle/>
        <a:p>
          <a:pPr algn="just"/>
          <a:r>
            <a:rPr lang="pl-PL" b="0" i="0" dirty="0"/>
            <a:t>E</a:t>
          </a:r>
          <a:r>
            <a:rPr lang="en-US" b="0" i="0" dirty="0" err="1"/>
            <a:t>asy</a:t>
          </a:r>
          <a:r>
            <a:rPr lang="en-US" b="0" i="0" dirty="0"/>
            <a:t>-to-use tabular syntax for creating test cases in a uniform way</a:t>
          </a:r>
          <a:endParaRPr lang="en-US" dirty="0"/>
        </a:p>
      </dgm:t>
    </dgm:pt>
    <dgm:pt modelId="{162BF59E-0E7A-4267-A06E-C57E89F92B07}" type="sibTrans" cxnId="{923C2C6E-48FE-4CCD-8C92-8DE2D9CACC2A}">
      <dgm:prSet/>
      <dgm:spPr/>
      <dgm:t>
        <a:bodyPr/>
        <a:lstStyle/>
        <a:p>
          <a:endParaRPr lang="en-US"/>
        </a:p>
      </dgm:t>
    </dgm:pt>
    <dgm:pt modelId="{8E7DC822-0438-4B54-B2FC-9C95FA715BBD}" type="parTrans" cxnId="{923C2C6E-48FE-4CCD-8C92-8DE2D9CACC2A}">
      <dgm:prSet/>
      <dgm:spPr/>
      <dgm:t>
        <a:bodyPr/>
        <a:lstStyle/>
        <a:p>
          <a:endParaRPr lang="en-US"/>
        </a:p>
      </dgm:t>
    </dgm:pt>
    <dgm:pt modelId="{A58FABD2-9709-4FF9-A7C7-EE0E5CBAAFC2}">
      <dgm:prSet phldrT="[Text]"/>
      <dgm:spPr/>
      <dgm:t>
        <a:bodyPr/>
        <a:lstStyle/>
        <a:p>
          <a:pPr algn="just"/>
          <a:r>
            <a:rPr lang="pl-PL" b="0" i="0" dirty="0"/>
            <a:t>A</a:t>
          </a:r>
          <a:r>
            <a:rPr lang="en-US" b="0" i="0" dirty="0" err="1"/>
            <a:t>bility</a:t>
          </a:r>
          <a:r>
            <a:rPr lang="en-US" b="0" i="0" dirty="0"/>
            <a:t> to create reusable</a:t>
          </a:r>
          <a:r>
            <a:rPr lang="pl-PL" b="0" i="0" dirty="0"/>
            <a:t> </a:t>
          </a:r>
          <a:r>
            <a:rPr lang="en-US" b="0" i="0" dirty="0"/>
            <a:t>higher-level keywords from the existing keywords</a:t>
          </a:r>
          <a:endParaRPr lang="en-US" dirty="0"/>
        </a:p>
      </dgm:t>
    </dgm:pt>
    <dgm:pt modelId="{12CFA739-30DE-4E9E-A5C5-95D5DAB1902E}" type="parTrans" cxnId="{DA5C1B1C-5057-407E-8A8F-4E7A6858CCF4}">
      <dgm:prSet/>
      <dgm:spPr/>
      <dgm:t>
        <a:bodyPr/>
        <a:lstStyle/>
        <a:p>
          <a:endParaRPr lang="en-US"/>
        </a:p>
      </dgm:t>
    </dgm:pt>
    <dgm:pt modelId="{27E96C8D-A9C7-42A2-BD85-44F69B6514DC}" type="sibTrans" cxnId="{DA5C1B1C-5057-407E-8A8F-4E7A6858CCF4}">
      <dgm:prSet/>
      <dgm:spPr/>
      <dgm:t>
        <a:bodyPr/>
        <a:lstStyle/>
        <a:p>
          <a:endParaRPr lang="en-US"/>
        </a:p>
      </dgm:t>
    </dgm:pt>
    <dgm:pt modelId="{D7D34348-B163-4E45-9BC6-DCD731DD8D33}">
      <dgm:prSet phldrT="[Text]"/>
      <dgm:spPr/>
      <dgm:t>
        <a:bodyPr/>
        <a:lstStyle/>
        <a:p>
          <a:pPr algn="just"/>
          <a:r>
            <a:rPr lang="pl-PL" dirty="0"/>
            <a:t>E</a:t>
          </a:r>
          <a:r>
            <a:rPr lang="en-US" dirty="0" err="1"/>
            <a:t>asy</a:t>
          </a:r>
          <a:r>
            <a:rPr lang="en-US" dirty="0"/>
            <a:t>-to-read result reports and logs in HTML format</a:t>
          </a:r>
        </a:p>
      </dgm:t>
    </dgm:pt>
    <dgm:pt modelId="{828374A5-497B-4FA3-8A87-908F7FF60A6C}" type="parTrans" cxnId="{E9E80B58-A4F4-4B24-ABB8-6EC9F9195695}">
      <dgm:prSet/>
      <dgm:spPr/>
      <dgm:t>
        <a:bodyPr/>
        <a:lstStyle/>
        <a:p>
          <a:endParaRPr lang="en-US"/>
        </a:p>
      </dgm:t>
    </dgm:pt>
    <dgm:pt modelId="{96A74049-D4E0-4B60-AE3D-EFF165234086}" type="sibTrans" cxnId="{E9E80B58-A4F4-4B24-ABB8-6EC9F9195695}">
      <dgm:prSet/>
      <dgm:spPr/>
      <dgm:t>
        <a:bodyPr/>
        <a:lstStyle/>
        <a:p>
          <a:endParaRPr lang="en-US"/>
        </a:p>
      </dgm:t>
    </dgm:pt>
    <dgm:pt modelId="{69DA5ADD-B8B0-4DF6-B2F1-94CA720EFCFB}">
      <dgm:prSet phldrT="[Text]"/>
      <dgm:spPr/>
      <dgm:t>
        <a:bodyPr/>
        <a:lstStyle/>
        <a:p>
          <a:pPr algn="just"/>
          <a:r>
            <a:rPr lang="en-US" dirty="0"/>
            <a:t>Is platform and application independent</a:t>
          </a:r>
        </a:p>
      </dgm:t>
    </dgm:pt>
    <dgm:pt modelId="{21A88094-F06A-414F-A461-B097A47383F2}" type="parTrans" cxnId="{0B07019B-1D26-4FBF-BEB4-170ED9AB3AA4}">
      <dgm:prSet/>
      <dgm:spPr/>
      <dgm:t>
        <a:bodyPr/>
        <a:lstStyle/>
        <a:p>
          <a:endParaRPr lang="en-US"/>
        </a:p>
      </dgm:t>
    </dgm:pt>
    <dgm:pt modelId="{96C8A0B2-9ACB-4281-B6D9-9DB5F6D9B9E4}" type="sibTrans" cxnId="{0B07019B-1D26-4FBF-BEB4-170ED9AB3AA4}">
      <dgm:prSet/>
      <dgm:spPr/>
      <dgm:t>
        <a:bodyPr/>
        <a:lstStyle/>
        <a:p>
          <a:endParaRPr lang="en-US"/>
        </a:p>
      </dgm:t>
    </dgm:pt>
    <dgm:pt modelId="{1AF23F53-BD41-4E4C-8374-98CB978B8456}">
      <dgm:prSet phldrT="[Text]"/>
      <dgm:spPr/>
      <dgm:t>
        <a:bodyPr/>
        <a:lstStyle/>
        <a:p>
          <a:pPr algn="just"/>
          <a:r>
            <a:rPr lang="pl-PL" dirty="0"/>
            <a:t>S</a:t>
          </a:r>
          <a:r>
            <a:rPr lang="en-US" dirty="0" err="1"/>
            <a:t>imple</a:t>
          </a:r>
          <a:r>
            <a:rPr lang="en-US" dirty="0"/>
            <a:t> library API for creating customized test libraries</a:t>
          </a:r>
        </a:p>
      </dgm:t>
    </dgm:pt>
    <dgm:pt modelId="{917AA10B-3C61-4710-8E97-6B22A81D4260}" type="parTrans" cxnId="{A4D626CE-BF42-43CA-ACF3-D2FF1E48D341}">
      <dgm:prSet/>
      <dgm:spPr/>
      <dgm:t>
        <a:bodyPr/>
        <a:lstStyle/>
        <a:p>
          <a:endParaRPr lang="en-US"/>
        </a:p>
      </dgm:t>
    </dgm:pt>
    <dgm:pt modelId="{2F14F7BD-6433-4290-B4C4-CDC9CBFFA121}" type="sibTrans" cxnId="{A4D626CE-BF42-43CA-ACF3-D2FF1E48D341}">
      <dgm:prSet/>
      <dgm:spPr/>
      <dgm:t>
        <a:bodyPr/>
        <a:lstStyle/>
        <a:p>
          <a:endParaRPr lang="en-US"/>
        </a:p>
      </dgm:t>
    </dgm:pt>
    <dgm:pt modelId="{343BCA98-2A9F-4CBB-8252-EAE19E5F5855}">
      <dgm:prSet phldrT="[Text]"/>
      <dgm:spPr/>
      <dgm:t>
        <a:bodyPr/>
        <a:lstStyle/>
        <a:p>
          <a:pPr algn="just"/>
          <a:r>
            <a:rPr lang="pl-PL" dirty="0" err="1"/>
            <a:t>Well</a:t>
          </a:r>
          <a:r>
            <a:rPr lang="pl-PL" dirty="0"/>
            <a:t> </a:t>
          </a:r>
          <a:r>
            <a:rPr lang="pl-PL" dirty="0" err="1"/>
            <a:t>documented</a:t>
          </a:r>
          <a:endParaRPr lang="en-US" dirty="0"/>
        </a:p>
      </dgm:t>
    </dgm:pt>
    <dgm:pt modelId="{EA540B19-B0BA-4C1A-91DC-BDE39EF1A724}" type="parTrans" cxnId="{F734E6E5-374E-4C6A-A32F-931D591F71A5}">
      <dgm:prSet/>
      <dgm:spPr/>
      <dgm:t>
        <a:bodyPr/>
        <a:lstStyle/>
        <a:p>
          <a:endParaRPr lang="en-US"/>
        </a:p>
      </dgm:t>
    </dgm:pt>
    <dgm:pt modelId="{2EABEDCC-A0F3-428B-BDE6-D47DCC8B70AD}" type="sibTrans" cxnId="{F734E6E5-374E-4C6A-A32F-931D591F71A5}">
      <dgm:prSet/>
      <dgm:spPr/>
      <dgm:t>
        <a:bodyPr/>
        <a:lstStyle/>
        <a:p>
          <a:endParaRPr lang="en-US"/>
        </a:p>
      </dgm:t>
    </dgm:pt>
    <dgm:pt modelId="{EDB05381-1354-4F15-8206-9409BFF62302}" type="pres">
      <dgm:prSet presAssocID="{48FA4FA1-26E3-4EE3-A34F-677D92540950}" presName="Name0" presStyleCnt="0">
        <dgm:presLayoutVars>
          <dgm:dir/>
          <dgm:animLvl val="lvl"/>
          <dgm:resizeHandles val="exact"/>
        </dgm:presLayoutVars>
      </dgm:prSet>
      <dgm:spPr/>
    </dgm:pt>
    <dgm:pt modelId="{13BA5A6F-ECAB-4953-A7B3-E16AB7F1472F}" type="pres">
      <dgm:prSet presAssocID="{BD086B3E-C981-40CD-A898-9A249CA2EC0D}" presName="linNode" presStyleCnt="0"/>
      <dgm:spPr/>
    </dgm:pt>
    <dgm:pt modelId="{DA086AD2-79EF-4954-BF34-BBD1E36C8A66}" type="pres">
      <dgm:prSet presAssocID="{BD086B3E-C981-40CD-A898-9A249CA2EC0D}" presName="parentText" presStyleLbl="node1" presStyleIdx="0" presStyleCnt="1">
        <dgm:presLayoutVars>
          <dgm:chMax val="1"/>
          <dgm:bulletEnabled val="1"/>
        </dgm:presLayoutVars>
      </dgm:prSet>
      <dgm:spPr/>
    </dgm:pt>
    <dgm:pt modelId="{5799121E-E868-44E5-834B-07ECE57CDF83}" type="pres">
      <dgm:prSet presAssocID="{BD086B3E-C981-40CD-A898-9A249CA2EC0D}" presName="descendantText" presStyleLbl="alignAccFollowNode1" presStyleIdx="0" presStyleCnt="1">
        <dgm:presLayoutVars>
          <dgm:bulletEnabled val="1"/>
        </dgm:presLayoutVars>
      </dgm:prSet>
      <dgm:spPr/>
    </dgm:pt>
  </dgm:ptLst>
  <dgm:cxnLst>
    <dgm:cxn modelId="{75F9F500-72CA-4486-BDAC-2C2DBF044064}" type="presOf" srcId="{1AF23F53-BD41-4E4C-8374-98CB978B8456}" destId="{5799121E-E868-44E5-834B-07ECE57CDF83}" srcOrd="0" destOrd="4" presId="urn:microsoft.com/office/officeart/2005/8/layout/vList5"/>
    <dgm:cxn modelId="{81BDFA06-4EEA-4163-A9F9-D85AE0976114}" type="presOf" srcId="{D7D34348-B163-4E45-9BC6-DCD731DD8D33}" destId="{5799121E-E868-44E5-834B-07ECE57CDF83}" srcOrd="0" destOrd="2" presId="urn:microsoft.com/office/officeart/2005/8/layout/vList5"/>
    <dgm:cxn modelId="{DA5C1B1C-5057-407E-8A8F-4E7A6858CCF4}" srcId="{BD086B3E-C981-40CD-A898-9A249CA2EC0D}" destId="{A58FABD2-9709-4FF9-A7C7-EE0E5CBAAFC2}" srcOrd="1" destOrd="0" parTransId="{12CFA739-30DE-4E9E-A5C5-95D5DAB1902E}" sibTransId="{27E96C8D-A9C7-42A2-BD85-44F69B6514DC}"/>
    <dgm:cxn modelId="{AFF5B768-A6B1-4DD3-8E9C-7A5DE242CA1E}" type="presOf" srcId="{48FA4FA1-26E3-4EE3-A34F-677D92540950}" destId="{EDB05381-1354-4F15-8206-9409BFF62302}" srcOrd="0" destOrd="0" presId="urn:microsoft.com/office/officeart/2005/8/layout/vList5"/>
    <dgm:cxn modelId="{923C2C6E-48FE-4CCD-8C92-8DE2D9CACC2A}" srcId="{BD086B3E-C981-40CD-A898-9A249CA2EC0D}" destId="{8260D7FE-8068-4223-A24B-7054F6AFECC9}" srcOrd="0" destOrd="0" parTransId="{8E7DC822-0438-4B54-B2FC-9C95FA715BBD}" sibTransId="{162BF59E-0E7A-4267-A06E-C57E89F92B07}"/>
    <dgm:cxn modelId="{6B0E3B6E-8DBE-496A-A039-8EBC3C586D8B}" type="presOf" srcId="{343BCA98-2A9F-4CBB-8252-EAE19E5F5855}" destId="{5799121E-E868-44E5-834B-07ECE57CDF83}" srcOrd="0" destOrd="5" presId="urn:microsoft.com/office/officeart/2005/8/layout/vList5"/>
    <dgm:cxn modelId="{E9E80B58-A4F4-4B24-ABB8-6EC9F9195695}" srcId="{BD086B3E-C981-40CD-A898-9A249CA2EC0D}" destId="{D7D34348-B163-4E45-9BC6-DCD731DD8D33}" srcOrd="2" destOrd="0" parTransId="{828374A5-497B-4FA3-8A87-908F7FF60A6C}" sibTransId="{96A74049-D4E0-4B60-AE3D-EFF165234086}"/>
    <dgm:cxn modelId="{0B07019B-1D26-4FBF-BEB4-170ED9AB3AA4}" srcId="{BD086B3E-C981-40CD-A898-9A249CA2EC0D}" destId="{69DA5ADD-B8B0-4DF6-B2F1-94CA720EFCFB}" srcOrd="3" destOrd="0" parTransId="{21A88094-F06A-414F-A461-B097A47383F2}" sibTransId="{96C8A0B2-9ACB-4281-B6D9-9DB5F6D9B9E4}"/>
    <dgm:cxn modelId="{DEFC0BA5-F220-408A-AE90-570E67F448C7}" srcId="{48FA4FA1-26E3-4EE3-A34F-677D92540950}" destId="{BD086B3E-C981-40CD-A898-9A249CA2EC0D}" srcOrd="0" destOrd="0" parTransId="{C630ED4A-25E7-44FE-9364-F74EB1E47F47}" sibTransId="{D371583C-3547-4CED-8DA7-B8CC56BBC730}"/>
    <dgm:cxn modelId="{B8BBC6B6-387B-4DF5-B1B0-50761D2C205A}" type="presOf" srcId="{69DA5ADD-B8B0-4DF6-B2F1-94CA720EFCFB}" destId="{5799121E-E868-44E5-834B-07ECE57CDF83}" srcOrd="0" destOrd="3" presId="urn:microsoft.com/office/officeart/2005/8/layout/vList5"/>
    <dgm:cxn modelId="{1705E9B7-FBEA-4006-9ED0-50870EC474FB}" type="presOf" srcId="{BD086B3E-C981-40CD-A898-9A249CA2EC0D}" destId="{DA086AD2-79EF-4954-BF34-BBD1E36C8A66}" srcOrd="0" destOrd="0" presId="urn:microsoft.com/office/officeart/2005/8/layout/vList5"/>
    <dgm:cxn modelId="{A4D626CE-BF42-43CA-ACF3-D2FF1E48D341}" srcId="{BD086B3E-C981-40CD-A898-9A249CA2EC0D}" destId="{1AF23F53-BD41-4E4C-8374-98CB978B8456}" srcOrd="4" destOrd="0" parTransId="{917AA10B-3C61-4710-8E97-6B22A81D4260}" sibTransId="{2F14F7BD-6433-4290-B4C4-CDC9CBFFA121}"/>
    <dgm:cxn modelId="{5BAE49DA-3A77-477A-A03F-F5229DAE6545}" type="presOf" srcId="{8260D7FE-8068-4223-A24B-7054F6AFECC9}" destId="{5799121E-E868-44E5-834B-07ECE57CDF83}" srcOrd="0" destOrd="0" presId="urn:microsoft.com/office/officeart/2005/8/layout/vList5"/>
    <dgm:cxn modelId="{F734E6E5-374E-4C6A-A32F-931D591F71A5}" srcId="{BD086B3E-C981-40CD-A898-9A249CA2EC0D}" destId="{343BCA98-2A9F-4CBB-8252-EAE19E5F5855}" srcOrd="5" destOrd="0" parTransId="{EA540B19-B0BA-4C1A-91DC-BDE39EF1A724}" sibTransId="{2EABEDCC-A0F3-428B-BDE6-D47DCC8B70AD}"/>
    <dgm:cxn modelId="{849E02ED-6F20-48D2-B83C-5D01105EDC40}" type="presOf" srcId="{A58FABD2-9709-4FF9-A7C7-EE0E5CBAAFC2}" destId="{5799121E-E868-44E5-834B-07ECE57CDF83}" srcOrd="0" destOrd="1" presId="urn:microsoft.com/office/officeart/2005/8/layout/vList5"/>
    <dgm:cxn modelId="{CE5EA056-8582-45D4-BD0B-B761252D8603}" type="presParOf" srcId="{EDB05381-1354-4F15-8206-9409BFF62302}" destId="{13BA5A6F-ECAB-4953-A7B3-E16AB7F1472F}" srcOrd="0" destOrd="0" presId="urn:microsoft.com/office/officeart/2005/8/layout/vList5"/>
    <dgm:cxn modelId="{24992EB4-D073-433F-BD4C-58084AEBE6AF}" type="presParOf" srcId="{13BA5A6F-ECAB-4953-A7B3-E16AB7F1472F}" destId="{DA086AD2-79EF-4954-BF34-BBD1E36C8A66}" srcOrd="0" destOrd="0" presId="urn:microsoft.com/office/officeart/2005/8/layout/vList5"/>
    <dgm:cxn modelId="{95B8F61D-FE8F-4152-B616-650020765968}" type="presParOf" srcId="{13BA5A6F-ECAB-4953-A7B3-E16AB7F1472F}" destId="{5799121E-E868-44E5-834B-07ECE57CDF8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5E833AC-2589-4FF3-BE11-143DBB2A3B57}" type="doc">
      <dgm:prSet loTypeId="urn:microsoft.com/office/officeart/2005/8/layout/vList5" loCatId="list" qsTypeId="urn:microsoft.com/office/officeart/2005/8/quickstyle/simple1" qsCatId="simple" csTypeId="urn:microsoft.com/office/officeart/2005/8/colors/accent3_2" csCatId="accent3" phldr="1"/>
      <dgm:spPr/>
      <dgm:t>
        <a:bodyPr/>
        <a:lstStyle/>
        <a:p>
          <a:endParaRPr lang="en-US"/>
        </a:p>
      </dgm:t>
    </dgm:pt>
    <dgm:pt modelId="{FD0467BE-AC79-4CF4-82FA-879F8EF86230}">
      <dgm:prSet/>
      <dgm:spPr/>
      <dgm:t>
        <a:bodyPr/>
        <a:lstStyle/>
        <a:p>
          <a:r>
            <a:rPr lang="en-US" dirty="0"/>
            <a:t>[Documentation]</a:t>
          </a:r>
        </a:p>
      </dgm:t>
    </dgm:pt>
    <dgm:pt modelId="{6783D296-F03F-45ED-BC20-B538EF446CEE}" type="parTrans" cxnId="{25609F9F-7D54-4BB9-A6D6-929722C23716}">
      <dgm:prSet/>
      <dgm:spPr/>
      <dgm:t>
        <a:bodyPr/>
        <a:lstStyle/>
        <a:p>
          <a:endParaRPr lang="en-US"/>
        </a:p>
      </dgm:t>
    </dgm:pt>
    <dgm:pt modelId="{A7C303F1-E9EE-439D-98FC-194B4868E5FE}" type="sibTrans" cxnId="{25609F9F-7D54-4BB9-A6D6-929722C23716}">
      <dgm:prSet/>
      <dgm:spPr/>
      <dgm:t>
        <a:bodyPr/>
        <a:lstStyle/>
        <a:p>
          <a:endParaRPr lang="en-US"/>
        </a:p>
      </dgm:t>
    </dgm:pt>
    <dgm:pt modelId="{E6CFD7A8-20B5-4238-B789-9509C8054A03}">
      <dgm:prSet/>
      <dgm:spPr/>
      <dgm:t>
        <a:bodyPr/>
        <a:lstStyle/>
        <a:p>
          <a:r>
            <a:rPr lang="en-US" dirty="0"/>
            <a:t>Used for setting a user keyword documentation.</a:t>
          </a:r>
        </a:p>
      </dgm:t>
    </dgm:pt>
    <dgm:pt modelId="{A9941C6E-666D-4B9B-B302-CE70520E2970}" type="parTrans" cxnId="{981F7D16-73F4-4998-8CB3-AEAAD4ED6B4E}">
      <dgm:prSet/>
      <dgm:spPr/>
      <dgm:t>
        <a:bodyPr/>
        <a:lstStyle/>
        <a:p>
          <a:endParaRPr lang="en-US"/>
        </a:p>
      </dgm:t>
    </dgm:pt>
    <dgm:pt modelId="{A5088CFF-8E7C-420A-A78D-5ED76EBE9E88}" type="sibTrans" cxnId="{981F7D16-73F4-4998-8CB3-AEAAD4ED6B4E}">
      <dgm:prSet/>
      <dgm:spPr/>
      <dgm:t>
        <a:bodyPr/>
        <a:lstStyle/>
        <a:p>
          <a:endParaRPr lang="en-US"/>
        </a:p>
      </dgm:t>
    </dgm:pt>
    <dgm:pt modelId="{F629A015-4C10-4B8E-9C7A-B8AC8752BA09}">
      <dgm:prSet/>
      <dgm:spPr/>
      <dgm:t>
        <a:bodyPr/>
        <a:lstStyle/>
        <a:p>
          <a:r>
            <a:rPr lang="en-US" dirty="0"/>
            <a:t>[Arguments]</a:t>
          </a:r>
        </a:p>
      </dgm:t>
    </dgm:pt>
    <dgm:pt modelId="{B93183B7-AC65-4A81-9D1A-9313B763DD68}" type="parTrans" cxnId="{6869C1A7-21A1-4785-82A1-A8EB1B5E06B6}">
      <dgm:prSet/>
      <dgm:spPr/>
      <dgm:t>
        <a:bodyPr/>
        <a:lstStyle/>
        <a:p>
          <a:endParaRPr lang="en-US"/>
        </a:p>
      </dgm:t>
    </dgm:pt>
    <dgm:pt modelId="{E86E664D-2E86-4FEE-9CBA-ADC0569C91F8}" type="sibTrans" cxnId="{6869C1A7-21A1-4785-82A1-A8EB1B5E06B6}">
      <dgm:prSet/>
      <dgm:spPr/>
      <dgm:t>
        <a:bodyPr/>
        <a:lstStyle/>
        <a:p>
          <a:endParaRPr lang="en-US"/>
        </a:p>
      </dgm:t>
    </dgm:pt>
    <dgm:pt modelId="{A68F23D5-1C21-4A8A-B5F3-4C58E01E0E25}">
      <dgm:prSet/>
      <dgm:spPr/>
      <dgm:t>
        <a:bodyPr/>
        <a:lstStyle/>
        <a:p>
          <a:r>
            <a:rPr lang="en-US" dirty="0"/>
            <a:t>Specifies user keyword arguments.</a:t>
          </a:r>
        </a:p>
      </dgm:t>
    </dgm:pt>
    <dgm:pt modelId="{C9E76BE6-8CDF-4AF4-A56A-9566921AEC4B}" type="parTrans" cxnId="{3C91B34A-FF8B-4151-81D9-67F10C862EC0}">
      <dgm:prSet/>
      <dgm:spPr/>
      <dgm:t>
        <a:bodyPr/>
        <a:lstStyle/>
        <a:p>
          <a:endParaRPr lang="en-US"/>
        </a:p>
      </dgm:t>
    </dgm:pt>
    <dgm:pt modelId="{A8FA2705-0510-4A0D-A84F-69D276FA884E}" type="sibTrans" cxnId="{3C91B34A-FF8B-4151-81D9-67F10C862EC0}">
      <dgm:prSet/>
      <dgm:spPr/>
      <dgm:t>
        <a:bodyPr/>
        <a:lstStyle/>
        <a:p>
          <a:endParaRPr lang="en-US"/>
        </a:p>
      </dgm:t>
    </dgm:pt>
    <dgm:pt modelId="{01DF6520-7E35-43C2-9D17-FAA7B31D0859}">
      <dgm:prSet/>
      <dgm:spPr/>
      <dgm:t>
        <a:bodyPr/>
        <a:lstStyle/>
        <a:p>
          <a:r>
            <a:rPr lang="en-US" dirty="0"/>
            <a:t>[Return]</a:t>
          </a:r>
        </a:p>
      </dgm:t>
    </dgm:pt>
    <dgm:pt modelId="{8497AB45-3519-480A-B805-60E5AEC21C5E}" type="parTrans" cxnId="{0F82AFBA-D785-48EB-9A56-C669DD9A521B}">
      <dgm:prSet/>
      <dgm:spPr/>
      <dgm:t>
        <a:bodyPr/>
        <a:lstStyle/>
        <a:p>
          <a:endParaRPr lang="en-US"/>
        </a:p>
      </dgm:t>
    </dgm:pt>
    <dgm:pt modelId="{4B73378D-DC4D-431A-A34A-AC6E59A0131E}" type="sibTrans" cxnId="{0F82AFBA-D785-48EB-9A56-C669DD9A521B}">
      <dgm:prSet/>
      <dgm:spPr/>
      <dgm:t>
        <a:bodyPr/>
        <a:lstStyle/>
        <a:p>
          <a:endParaRPr lang="en-US"/>
        </a:p>
      </dgm:t>
    </dgm:pt>
    <dgm:pt modelId="{D5CECC64-DE31-47F6-94DF-524FF2ED50D9}">
      <dgm:prSet/>
      <dgm:spPr/>
      <dgm:t>
        <a:bodyPr/>
        <a:lstStyle/>
        <a:p>
          <a:r>
            <a:rPr lang="en-US" dirty="0"/>
            <a:t>Specifies user keyword return values.</a:t>
          </a:r>
        </a:p>
      </dgm:t>
    </dgm:pt>
    <dgm:pt modelId="{77B90914-39DB-4D59-AEB4-058026CFB37C}" type="parTrans" cxnId="{AA55D966-F864-4D60-956C-E2E9CE8B15AE}">
      <dgm:prSet/>
      <dgm:spPr/>
      <dgm:t>
        <a:bodyPr/>
        <a:lstStyle/>
        <a:p>
          <a:endParaRPr lang="en-US"/>
        </a:p>
      </dgm:t>
    </dgm:pt>
    <dgm:pt modelId="{867E2416-2974-4AD1-9E8B-4DA5E7A46C9E}" type="sibTrans" cxnId="{AA55D966-F864-4D60-956C-E2E9CE8B15AE}">
      <dgm:prSet/>
      <dgm:spPr/>
      <dgm:t>
        <a:bodyPr/>
        <a:lstStyle/>
        <a:p>
          <a:endParaRPr lang="en-US"/>
        </a:p>
      </dgm:t>
    </dgm:pt>
    <dgm:pt modelId="{858A1E63-8FE8-4555-88AB-2E1274E44F5F}" type="pres">
      <dgm:prSet presAssocID="{95E833AC-2589-4FF3-BE11-143DBB2A3B57}" presName="Name0" presStyleCnt="0">
        <dgm:presLayoutVars>
          <dgm:dir/>
          <dgm:animLvl val="lvl"/>
          <dgm:resizeHandles val="exact"/>
        </dgm:presLayoutVars>
      </dgm:prSet>
      <dgm:spPr/>
    </dgm:pt>
    <dgm:pt modelId="{8D683067-E40D-4321-85EC-5BD7BF6D1F04}" type="pres">
      <dgm:prSet presAssocID="{FD0467BE-AC79-4CF4-82FA-879F8EF86230}" presName="linNode" presStyleCnt="0"/>
      <dgm:spPr/>
    </dgm:pt>
    <dgm:pt modelId="{ED52E88A-3FA1-40E9-8194-BD2CEDBB119B}" type="pres">
      <dgm:prSet presAssocID="{FD0467BE-AC79-4CF4-82FA-879F8EF86230}" presName="parentText" presStyleLbl="node1" presStyleIdx="0" presStyleCnt="3">
        <dgm:presLayoutVars>
          <dgm:chMax val="1"/>
          <dgm:bulletEnabled val="1"/>
        </dgm:presLayoutVars>
      </dgm:prSet>
      <dgm:spPr/>
    </dgm:pt>
    <dgm:pt modelId="{1C8FD5BB-D9FD-4A34-9079-D517FC9519CE}" type="pres">
      <dgm:prSet presAssocID="{FD0467BE-AC79-4CF4-82FA-879F8EF86230}" presName="descendantText" presStyleLbl="alignAccFollowNode1" presStyleIdx="0" presStyleCnt="3">
        <dgm:presLayoutVars>
          <dgm:bulletEnabled val="1"/>
        </dgm:presLayoutVars>
      </dgm:prSet>
      <dgm:spPr/>
    </dgm:pt>
    <dgm:pt modelId="{DB87AEB5-1281-4F4A-B58A-43FD4D8A82C8}" type="pres">
      <dgm:prSet presAssocID="{A7C303F1-E9EE-439D-98FC-194B4868E5FE}" presName="sp" presStyleCnt="0"/>
      <dgm:spPr/>
    </dgm:pt>
    <dgm:pt modelId="{3C82D593-4F0E-4FBA-977E-4FE65ABAB895}" type="pres">
      <dgm:prSet presAssocID="{F629A015-4C10-4B8E-9C7A-B8AC8752BA09}" presName="linNode" presStyleCnt="0"/>
      <dgm:spPr/>
    </dgm:pt>
    <dgm:pt modelId="{BC19741D-F45F-43A4-80B0-79BDB357B426}" type="pres">
      <dgm:prSet presAssocID="{F629A015-4C10-4B8E-9C7A-B8AC8752BA09}" presName="parentText" presStyleLbl="node1" presStyleIdx="1" presStyleCnt="3">
        <dgm:presLayoutVars>
          <dgm:chMax val="1"/>
          <dgm:bulletEnabled val="1"/>
        </dgm:presLayoutVars>
      </dgm:prSet>
      <dgm:spPr/>
    </dgm:pt>
    <dgm:pt modelId="{2C7CA28F-C031-40DC-8CB2-F1C4A8BAFB03}" type="pres">
      <dgm:prSet presAssocID="{F629A015-4C10-4B8E-9C7A-B8AC8752BA09}" presName="descendantText" presStyleLbl="alignAccFollowNode1" presStyleIdx="1" presStyleCnt="3">
        <dgm:presLayoutVars>
          <dgm:bulletEnabled val="1"/>
        </dgm:presLayoutVars>
      </dgm:prSet>
      <dgm:spPr/>
    </dgm:pt>
    <dgm:pt modelId="{F002D163-E842-419C-9D7E-813AA40190A2}" type="pres">
      <dgm:prSet presAssocID="{E86E664D-2E86-4FEE-9CBA-ADC0569C91F8}" presName="sp" presStyleCnt="0"/>
      <dgm:spPr/>
    </dgm:pt>
    <dgm:pt modelId="{C4382F08-BD5F-424A-BF50-3817F1B77DA1}" type="pres">
      <dgm:prSet presAssocID="{01DF6520-7E35-43C2-9D17-FAA7B31D0859}" presName="linNode" presStyleCnt="0"/>
      <dgm:spPr/>
    </dgm:pt>
    <dgm:pt modelId="{5C6E328B-6B8D-4AA8-B451-E5E920DBD58B}" type="pres">
      <dgm:prSet presAssocID="{01DF6520-7E35-43C2-9D17-FAA7B31D0859}" presName="parentText" presStyleLbl="node1" presStyleIdx="2" presStyleCnt="3" custLinFactNeighborX="228" custLinFactNeighborY="232">
        <dgm:presLayoutVars>
          <dgm:chMax val="1"/>
          <dgm:bulletEnabled val="1"/>
        </dgm:presLayoutVars>
      </dgm:prSet>
      <dgm:spPr/>
    </dgm:pt>
    <dgm:pt modelId="{673A90A6-F4D3-40E7-B81E-87E15F578F28}" type="pres">
      <dgm:prSet presAssocID="{01DF6520-7E35-43C2-9D17-FAA7B31D0859}" presName="descendantText" presStyleLbl="alignAccFollowNode1" presStyleIdx="2" presStyleCnt="3">
        <dgm:presLayoutVars>
          <dgm:bulletEnabled val="1"/>
        </dgm:presLayoutVars>
      </dgm:prSet>
      <dgm:spPr/>
    </dgm:pt>
  </dgm:ptLst>
  <dgm:cxnLst>
    <dgm:cxn modelId="{981F7D16-73F4-4998-8CB3-AEAAD4ED6B4E}" srcId="{FD0467BE-AC79-4CF4-82FA-879F8EF86230}" destId="{E6CFD7A8-20B5-4238-B789-9509C8054A03}" srcOrd="0" destOrd="0" parTransId="{A9941C6E-666D-4B9B-B302-CE70520E2970}" sibTransId="{A5088CFF-8E7C-420A-A78D-5ED76EBE9E88}"/>
    <dgm:cxn modelId="{75AFE725-EA17-45B1-8629-70BBF98C4EAE}" type="presOf" srcId="{F629A015-4C10-4B8E-9C7A-B8AC8752BA09}" destId="{BC19741D-F45F-43A4-80B0-79BDB357B426}" srcOrd="0" destOrd="0" presId="urn:microsoft.com/office/officeart/2005/8/layout/vList5"/>
    <dgm:cxn modelId="{F0B4B03D-01E3-4335-9A95-F860A5E77305}" type="presOf" srcId="{FD0467BE-AC79-4CF4-82FA-879F8EF86230}" destId="{ED52E88A-3FA1-40E9-8194-BD2CEDBB119B}" srcOrd="0" destOrd="0" presId="urn:microsoft.com/office/officeart/2005/8/layout/vList5"/>
    <dgm:cxn modelId="{96A6A53F-317D-4AC6-A915-F96FDD57A778}" type="presOf" srcId="{A68F23D5-1C21-4A8A-B5F3-4C58E01E0E25}" destId="{2C7CA28F-C031-40DC-8CB2-F1C4A8BAFB03}" srcOrd="0" destOrd="0" presId="urn:microsoft.com/office/officeart/2005/8/layout/vList5"/>
    <dgm:cxn modelId="{AA55D966-F864-4D60-956C-E2E9CE8B15AE}" srcId="{01DF6520-7E35-43C2-9D17-FAA7B31D0859}" destId="{D5CECC64-DE31-47F6-94DF-524FF2ED50D9}" srcOrd="0" destOrd="0" parTransId="{77B90914-39DB-4D59-AEB4-058026CFB37C}" sibTransId="{867E2416-2974-4AD1-9E8B-4DA5E7A46C9E}"/>
    <dgm:cxn modelId="{3C91B34A-FF8B-4151-81D9-67F10C862EC0}" srcId="{F629A015-4C10-4B8E-9C7A-B8AC8752BA09}" destId="{A68F23D5-1C21-4A8A-B5F3-4C58E01E0E25}" srcOrd="0" destOrd="0" parTransId="{C9E76BE6-8CDF-4AF4-A56A-9566921AEC4B}" sibTransId="{A8FA2705-0510-4A0D-A84F-69D276FA884E}"/>
    <dgm:cxn modelId="{97EAB38A-50B6-4AB9-948B-84ED3A7A53D8}" type="presOf" srcId="{D5CECC64-DE31-47F6-94DF-524FF2ED50D9}" destId="{673A90A6-F4D3-40E7-B81E-87E15F578F28}" srcOrd="0" destOrd="0" presId="urn:microsoft.com/office/officeart/2005/8/layout/vList5"/>
    <dgm:cxn modelId="{25609F9F-7D54-4BB9-A6D6-929722C23716}" srcId="{95E833AC-2589-4FF3-BE11-143DBB2A3B57}" destId="{FD0467BE-AC79-4CF4-82FA-879F8EF86230}" srcOrd="0" destOrd="0" parTransId="{6783D296-F03F-45ED-BC20-B538EF446CEE}" sibTransId="{A7C303F1-E9EE-439D-98FC-194B4868E5FE}"/>
    <dgm:cxn modelId="{6869C1A7-21A1-4785-82A1-A8EB1B5E06B6}" srcId="{95E833AC-2589-4FF3-BE11-143DBB2A3B57}" destId="{F629A015-4C10-4B8E-9C7A-B8AC8752BA09}" srcOrd="1" destOrd="0" parTransId="{B93183B7-AC65-4A81-9D1A-9313B763DD68}" sibTransId="{E86E664D-2E86-4FEE-9CBA-ADC0569C91F8}"/>
    <dgm:cxn modelId="{0F82AFBA-D785-48EB-9A56-C669DD9A521B}" srcId="{95E833AC-2589-4FF3-BE11-143DBB2A3B57}" destId="{01DF6520-7E35-43C2-9D17-FAA7B31D0859}" srcOrd="2" destOrd="0" parTransId="{8497AB45-3519-480A-B805-60E5AEC21C5E}" sibTransId="{4B73378D-DC4D-431A-A34A-AC6E59A0131E}"/>
    <dgm:cxn modelId="{7F0DAFE7-8104-4299-BF3A-20AD1CE825C7}" type="presOf" srcId="{E6CFD7A8-20B5-4238-B789-9509C8054A03}" destId="{1C8FD5BB-D9FD-4A34-9079-D517FC9519CE}" srcOrd="0" destOrd="0" presId="urn:microsoft.com/office/officeart/2005/8/layout/vList5"/>
    <dgm:cxn modelId="{0E9D8FEF-DB3D-45E5-8541-8056FB6F007B}" type="presOf" srcId="{01DF6520-7E35-43C2-9D17-FAA7B31D0859}" destId="{5C6E328B-6B8D-4AA8-B451-E5E920DBD58B}" srcOrd="0" destOrd="0" presId="urn:microsoft.com/office/officeart/2005/8/layout/vList5"/>
    <dgm:cxn modelId="{BF32F5F2-D670-45DE-9FF9-ABB786DB3C4D}" type="presOf" srcId="{95E833AC-2589-4FF3-BE11-143DBB2A3B57}" destId="{858A1E63-8FE8-4555-88AB-2E1274E44F5F}" srcOrd="0" destOrd="0" presId="urn:microsoft.com/office/officeart/2005/8/layout/vList5"/>
    <dgm:cxn modelId="{3F39C233-5CCE-4C03-B094-0E11D30B8357}" type="presParOf" srcId="{858A1E63-8FE8-4555-88AB-2E1274E44F5F}" destId="{8D683067-E40D-4321-85EC-5BD7BF6D1F04}" srcOrd="0" destOrd="0" presId="urn:microsoft.com/office/officeart/2005/8/layout/vList5"/>
    <dgm:cxn modelId="{67D87926-016F-44A4-889D-1B488206203B}" type="presParOf" srcId="{8D683067-E40D-4321-85EC-5BD7BF6D1F04}" destId="{ED52E88A-3FA1-40E9-8194-BD2CEDBB119B}" srcOrd="0" destOrd="0" presId="urn:microsoft.com/office/officeart/2005/8/layout/vList5"/>
    <dgm:cxn modelId="{C9443031-32DD-468F-9255-EA10DF57F2D9}" type="presParOf" srcId="{8D683067-E40D-4321-85EC-5BD7BF6D1F04}" destId="{1C8FD5BB-D9FD-4A34-9079-D517FC9519CE}" srcOrd="1" destOrd="0" presId="urn:microsoft.com/office/officeart/2005/8/layout/vList5"/>
    <dgm:cxn modelId="{CAE439AE-C0EE-40F5-93EF-807FC73A9C54}" type="presParOf" srcId="{858A1E63-8FE8-4555-88AB-2E1274E44F5F}" destId="{DB87AEB5-1281-4F4A-B58A-43FD4D8A82C8}" srcOrd="1" destOrd="0" presId="urn:microsoft.com/office/officeart/2005/8/layout/vList5"/>
    <dgm:cxn modelId="{AA3CA694-CD10-4A87-8791-A4F50153D428}" type="presParOf" srcId="{858A1E63-8FE8-4555-88AB-2E1274E44F5F}" destId="{3C82D593-4F0E-4FBA-977E-4FE65ABAB895}" srcOrd="2" destOrd="0" presId="urn:microsoft.com/office/officeart/2005/8/layout/vList5"/>
    <dgm:cxn modelId="{68D99A9D-8C32-4270-B04D-0029A898CFC6}" type="presParOf" srcId="{3C82D593-4F0E-4FBA-977E-4FE65ABAB895}" destId="{BC19741D-F45F-43A4-80B0-79BDB357B426}" srcOrd="0" destOrd="0" presId="urn:microsoft.com/office/officeart/2005/8/layout/vList5"/>
    <dgm:cxn modelId="{EC0C52A7-21BD-4205-B841-F8B96C37C4F8}" type="presParOf" srcId="{3C82D593-4F0E-4FBA-977E-4FE65ABAB895}" destId="{2C7CA28F-C031-40DC-8CB2-F1C4A8BAFB03}" srcOrd="1" destOrd="0" presId="urn:microsoft.com/office/officeart/2005/8/layout/vList5"/>
    <dgm:cxn modelId="{18175A3C-DB60-458E-8F56-C63F96B6608E}" type="presParOf" srcId="{858A1E63-8FE8-4555-88AB-2E1274E44F5F}" destId="{F002D163-E842-419C-9D7E-813AA40190A2}" srcOrd="3" destOrd="0" presId="urn:microsoft.com/office/officeart/2005/8/layout/vList5"/>
    <dgm:cxn modelId="{88F33D89-3F82-4164-8EE6-B47AD58D3EDB}" type="presParOf" srcId="{858A1E63-8FE8-4555-88AB-2E1274E44F5F}" destId="{C4382F08-BD5F-424A-BF50-3817F1B77DA1}" srcOrd="4" destOrd="0" presId="urn:microsoft.com/office/officeart/2005/8/layout/vList5"/>
    <dgm:cxn modelId="{7CBE3406-7F8F-414C-BD37-87DD4D75CD6B}" type="presParOf" srcId="{C4382F08-BD5F-424A-BF50-3817F1B77DA1}" destId="{5C6E328B-6B8D-4AA8-B451-E5E920DBD58B}" srcOrd="0" destOrd="0" presId="urn:microsoft.com/office/officeart/2005/8/layout/vList5"/>
    <dgm:cxn modelId="{FE39354B-A259-44B9-8A0D-42A28A07D21D}" type="presParOf" srcId="{C4382F08-BD5F-424A-BF50-3817F1B77DA1}" destId="{673A90A6-F4D3-40E7-B81E-87E15F578F2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96A1A30-FB5C-46F3-8950-5704653810B2}" type="doc">
      <dgm:prSet loTypeId="urn:microsoft.com/office/officeart/2005/8/layout/vList5" loCatId="list" qsTypeId="urn:microsoft.com/office/officeart/2005/8/quickstyle/simple1" qsCatId="simple" csTypeId="urn:microsoft.com/office/officeart/2005/8/colors/accent3_2" csCatId="accent3"/>
      <dgm:spPr/>
      <dgm:t>
        <a:bodyPr/>
        <a:lstStyle/>
        <a:p>
          <a:endParaRPr lang="en-US"/>
        </a:p>
      </dgm:t>
    </dgm:pt>
    <dgm:pt modelId="{44B27DE5-1AE9-488A-85B3-B9A8E091C1DC}">
      <dgm:prSet/>
      <dgm:spPr/>
      <dgm:t>
        <a:bodyPr/>
        <a:lstStyle/>
        <a:p>
          <a:r>
            <a:rPr lang="en-US" b="0" i="0" baseline="0" dirty="0"/>
            <a:t>TEST CASE</a:t>
          </a:r>
          <a:endParaRPr lang="en-US" dirty="0"/>
        </a:p>
      </dgm:t>
    </dgm:pt>
    <dgm:pt modelId="{BF3A9430-3A9A-4844-914D-62DD7B51AE23}" type="parTrans" cxnId="{2CA4960A-FF24-429D-9A9A-3CF9D76CF211}">
      <dgm:prSet/>
      <dgm:spPr/>
      <dgm:t>
        <a:bodyPr/>
        <a:lstStyle/>
        <a:p>
          <a:endParaRPr lang="en-US"/>
        </a:p>
      </dgm:t>
    </dgm:pt>
    <dgm:pt modelId="{B5E0137A-2FCE-445C-8CC3-6B707D24ADCE}" type="sibTrans" cxnId="{2CA4960A-FF24-429D-9A9A-3CF9D76CF211}">
      <dgm:prSet/>
      <dgm:spPr/>
      <dgm:t>
        <a:bodyPr/>
        <a:lstStyle/>
        <a:p>
          <a:endParaRPr lang="en-US"/>
        </a:p>
      </dgm:t>
    </dgm:pt>
    <dgm:pt modelId="{CBEAE7D4-E5E5-4210-9F27-23A927C32A10}">
      <dgm:prSet/>
      <dgm:spPr/>
      <dgm:t>
        <a:bodyPr/>
        <a:lstStyle/>
        <a:p>
          <a:r>
            <a:rPr lang="en-US" b="0" i="0" baseline="0"/>
            <a:t>A new instance is created for every test case. A possible suite setup and suite teardown share yet another instance. This is the default.</a:t>
          </a:r>
          <a:endParaRPr lang="en-US"/>
        </a:p>
      </dgm:t>
    </dgm:pt>
    <dgm:pt modelId="{621F74C3-7486-4B40-9EF6-D51A86FF9068}" type="parTrans" cxnId="{223A0371-AF84-44AE-A997-9E53E63712CF}">
      <dgm:prSet/>
      <dgm:spPr/>
      <dgm:t>
        <a:bodyPr/>
        <a:lstStyle/>
        <a:p>
          <a:endParaRPr lang="en-US"/>
        </a:p>
      </dgm:t>
    </dgm:pt>
    <dgm:pt modelId="{D9732387-DE07-465F-B86D-AC1AFF299D99}" type="sibTrans" cxnId="{223A0371-AF84-44AE-A997-9E53E63712CF}">
      <dgm:prSet/>
      <dgm:spPr/>
      <dgm:t>
        <a:bodyPr/>
        <a:lstStyle/>
        <a:p>
          <a:endParaRPr lang="en-US"/>
        </a:p>
      </dgm:t>
    </dgm:pt>
    <dgm:pt modelId="{541AAD91-43F3-4F90-82C1-DC24CE94D69E}">
      <dgm:prSet/>
      <dgm:spPr/>
      <dgm:t>
        <a:bodyPr/>
        <a:lstStyle/>
        <a:p>
          <a:r>
            <a:rPr lang="en-US" b="0" i="0" baseline="0"/>
            <a:t>TEST SUITE</a:t>
          </a:r>
          <a:endParaRPr lang="en-US"/>
        </a:p>
      </dgm:t>
    </dgm:pt>
    <dgm:pt modelId="{D99B314E-B07B-447F-81B8-A9650CA9DF51}" type="parTrans" cxnId="{BBA7A935-4A73-42ED-8A33-BB0BDB54467D}">
      <dgm:prSet/>
      <dgm:spPr/>
      <dgm:t>
        <a:bodyPr/>
        <a:lstStyle/>
        <a:p>
          <a:endParaRPr lang="en-US"/>
        </a:p>
      </dgm:t>
    </dgm:pt>
    <dgm:pt modelId="{C947AEC0-7992-4819-A968-661E2BD750D5}" type="sibTrans" cxnId="{BBA7A935-4A73-42ED-8A33-BB0BDB54467D}">
      <dgm:prSet/>
      <dgm:spPr/>
      <dgm:t>
        <a:bodyPr/>
        <a:lstStyle/>
        <a:p>
          <a:endParaRPr lang="en-US"/>
        </a:p>
      </dgm:t>
    </dgm:pt>
    <dgm:pt modelId="{AC1E0077-5878-4021-8433-FA40F9264FCE}">
      <dgm:prSet/>
      <dgm:spPr/>
      <dgm:t>
        <a:bodyPr/>
        <a:lstStyle/>
        <a:p>
          <a:r>
            <a:rPr lang="en-US" b="0" i="0" baseline="0"/>
            <a:t>A new instance is created for every test suite. The lowest-level test suites, created from test case files and containing test cases, have instances of their own, and higher-level suites all get their own instances for their possible setups and teardowns.</a:t>
          </a:r>
          <a:endParaRPr lang="en-US"/>
        </a:p>
      </dgm:t>
    </dgm:pt>
    <dgm:pt modelId="{B8421B6E-E6FF-4A3C-A447-412BCA39FCB8}" type="parTrans" cxnId="{9352D098-A254-464C-8DB7-C7DA55E01E56}">
      <dgm:prSet/>
      <dgm:spPr/>
      <dgm:t>
        <a:bodyPr/>
        <a:lstStyle/>
        <a:p>
          <a:endParaRPr lang="en-US"/>
        </a:p>
      </dgm:t>
    </dgm:pt>
    <dgm:pt modelId="{D6D23627-95E8-45D8-A3BA-9A4572534142}" type="sibTrans" cxnId="{9352D098-A254-464C-8DB7-C7DA55E01E56}">
      <dgm:prSet/>
      <dgm:spPr/>
      <dgm:t>
        <a:bodyPr/>
        <a:lstStyle/>
        <a:p>
          <a:endParaRPr lang="en-US"/>
        </a:p>
      </dgm:t>
    </dgm:pt>
    <dgm:pt modelId="{9CB5D9AB-726C-4CF5-9EE1-491C3405AD8E}">
      <dgm:prSet/>
      <dgm:spPr/>
      <dgm:t>
        <a:bodyPr/>
        <a:lstStyle/>
        <a:p>
          <a:r>
            <a:rPr lang="en-US" b="0" i="0" baseline="0"/>
            <a:t>GLOBAL</a:t>
          </a:r>
          <a:endParaRPr lang="en-US"/>
        </a:p>
      </dgm:t>
    </dgm:pt>
    <dgm:pt modelId="{77F840A3-CC63-4736-B7EC-65510DFFE00B}" type="parTrans" cxnId="{C93DA60E-A0AA-47A7-867E-BA3E5B50FA95}">
      <dgm:prSet/>
      <dgm:spPr/>
      <dgm:t>
        <a:bodyPr/>
        <a:lstStyle/>
        <a:p>
          <a:endParaRPr lang="en-US"/>
        </a:p>
      </dgm:t>
    </dgm:pt>
    <dgm:pt modelId="{F560BBA2-8F1E-4B93-800E-7C3FB8CD099F}" type="sibTrans" cxnId="{C93DA60E-A0AA-47A7-867E-BA3E5B50FA95}">
      <dgm:prSet/>
      <dgm:spPr/>
      <dgm:t>
        <a:bodyPr/>
        <a:lstStyle/>
        <a:p>
          <a:endParaRPr lang="en-US"/>
        </a:p>
      </dgm:t>
    </dgm:pt>
    <dgm:pt modelId="{873E16BE-F398-43E4-A229-07EC8F4B097A}">
      <dgm:prSet/>
      <dgm:spPr/>
      <dgm:t>
        <a:bodyPr/>
        <a:lstStyle/>
        <a:p>
          <a:r>
            <a:rPr lang="en-US" b="0" i="0" baseline="0"/>
            <a:t>Only one instance is created during the whole test execution and it is shared by all test cases and test suites. Libraries created from modules are always global.</a:t>
          </a:r>
          <a:endParaRPr lang="en-US"/>
        </a:p>
      </dgm:t>
    </dgm:pt>
    <dgm:pt modelId="{31697069-6489-4948-A3B6-5A2A39FDC3E4}" type="parTrans" cxnId="{A3CAE0E6-99FF-4BAC-9B8E-98D0420B58B4}">
      <dgm:prSet/>
      <dgm:spPr/>
      <dgm:t>
        <a:bodyPr/>
        <a:lstStyle/>
        <a:p>
          <a:endParaRPr lang="en-US"/>
        </a:p>
      </dgm:t>
    </dgm:pt>
    <dgm:pt modelId="{950762CB-0B27-4822-B656-25EEDC426782}" type="sibTrans" cxnId="{A3CAE0E6-99FF-4BAC-9B8E-98D0420B58B4}">
      <dgm:prSet/>
      <dgm:spPr/>
      <dgm:t>
        <a:bodyPr/>
        <a:lstStyle/>
        <a:p>
          <a:endParaRPr lang="en-US"/>
        </a:p>
      </dgm:t>
    </dgm:pt>
    <dgm:pt modelId="{2D083B6B-4E8A-41B7-8048-789D32CD8F54}" type="pres">
      <dgm:prSet presAssocID="{696A1A30-FB5C-46F3-8950-5704653810B2}" presName="Name0" presStyleCnt="0">
        <dgm:presLayoutVars>
          <dgm:dir/>
          <dgm:animLvl val="lvl"/>
          <dgm:resizeHandles val="exact"/>
        </dgm:presLayoutVars>
      </dgm:prSet>
      <dgm:spPr/>
    </dgm:pt>
    <dgm:pt modelId="{3E88AABD-EB31-4175-89F7-1372636A534D}" type="pres">
      <dgm:prSet presAssocID="{44B27DE5-1AE9-488A-85B3-B9A8E091C1DC}" presName="linNode" presStyleCnt="0"/>
      <dgm:spPr/>
    </dgm:pt>
    <dgm:pt modelId="{A70AC679-1657-43BF-8106-7F0A0ACD9412}" type="pres">
      <dgm:prSet presAssocID="{44B27DE5-1AE9-488A-85B3-B9A8E091C1DC}" presName="parentText" presStyleLbl="node1" presStyleIdx="0" presStyleCnt="3">
        <dgm:presLayoutVars>
          <dgm:chMax val="1"/>
          <dgm:bulletEnabled val="1"/>
        </dgm:presLayoutVars>
      </dgm:prSet>
      <dgm:spPr/>
    </dgm:pt>
    <dgm:pt modelId="{8A97E4CA-7923-4588-B28F-79A99AF108EB}" type="pres">
      <dgm:prSet presAssocID="{44B27DE5-1AE9-488A-85B3-B9A8E091C1DC}" presName="descendantText" presStyleLbl="alignAccFollowNode1" presStyleIdx="0" presStyleCnt="3">
        <dgm:presLayoutVars>
          <dgm:bulletEnabled val="1"/>
        </dgm:presLayoutVars>
      </dgm:prSet>
      <dgm:spPr/>
    </dgm:pt>
    <dgm:pt modelId="{372696BD-4F2F-4A52-AD80-D7A906038E33}" type="pres">
      <dgm:prSet presAssocID="{B5E0137A-2FCE-445C-8CC3-6B707D24ADCE}" presName="sp" presStyleCnt="0"/>
      <dgm:spPr/>
    </dgm:pt>
    <dgm:pt modelId="{2222922C-FC1A-4EA8-9D7C-D261B61806DF}" type="pres">
      <dgm:prSet presAssocID="{541AAD91-43F3-4F90-82C1-DC24CE94D69E}" presName="linNode" presStyleCnt="0"/>
      <dgm:spPr/>
    </dgm:pt>
    <dgm:pt modelId="{F091A3FD-AFD7-44B1-95BB-7ECD23D7C5B5}" type="pres">
      <dgm:prSet presAssocID="{541AAD91-43F3-4F90-82C1-DC24CE94D69E}" presName="parentText" presStyleLbl="node1" presStyleIdx="1" presStyleCnt="3">
        <dgm:presLayoutVars>
          <dgm:chMax val="1"/>
          <dgm:bulletEnabled val="1"/>
        </dgm:presLayoutVars>
      </dgm:prSet>
      <dgm:spPr/>
    </dgm:pt>
    <dgm:pt modelId="{CB0BB973-1034-46E4-A08F-663A6122570D}" type="pres">
      <dgm:prSet presAssocID="{541AAD91-43F3-4F90-82C1-DC24CE94D69E}" presName="descendantText" presStyleLbl="alignAccFollowNode1" presStyleIdx="1" presStyleCnt="3">
        <dgm:presLayoutVars>
          <dgm:bulletEnabled val="1"/>
        </dgm:presLayoutVars>
      </dgm:prSet>
      <dgm:spPr/>
    </dgm:pt>
    <dgm:pt modelId="{F2DC4405-5C50-47AB-AF70-032CFF78858B}" type="pres">
      <dgm:prSet presAssocID="{C947AEC0-7992-4819-A968-661E2BD750D5}" presName="sp" presStyleCnt="0"/>
      <dgm:spPr/>
    </dgm:pt>
    <dgm:pt modelId="{0111F862-3590-4326-9DC0-1954D6599CAF}" type="pres">
      <dgm:prSet presAssocID="{9CB5D9AB-726C-4CF5-9EE1-491C3405AD8E}" presName="linNode" presStyleCnt="0"/>
      <dgm:spPr/>
    </dgm:pt>
    <dgm:pt modelId="{6692733E-27A5-4808-BEDC-597D5C538561}" type="pres">
      <dgm:prSet presAssocID="{9CB5D9AB-726C-4CF5-9EE1-491C3405AD8E}" presName="parentText" presStyleLbl="node1" presStyleIdx="2" presStyleCnt="3">
        <dgm:presLayoutVars>
          <dgm:chMax val="1"/>
          <dgm:bulletEnabled val="1"/>
        </dgm:presLayoutVars>
      </dgm:prSet>
      <dgm:spPr/>
    </dgm:pt>
    <dgm:pt modelId="{79BE7883-8EDC-4C35-9A0C-863BF45438F7}" type="pres">
      <dgm:prSet presAssocID="{9CB5D9AB-726C-4CF5-9EE1-491C3405AD8E}" presName="descendantText" presStyleLbl="alignAccFollowNode1" presStyleIdx="2" presStyleCnt="3">
        <dgm:presLayoutVars>
          <dgm:bulletEnabled val="1"/>
        </dgm:presLayoutVars>
      </dgm:prSet>
      <dgm:spPr/>
    </dgm:pt>
  </dgm:ptLst>
  <dgm:cxnLst>
    <dgm:cxn modelId="{2CA4960A-FF24-429D-9A9A-3CF9D76CF211}" srcId="{696A1A30-FB5C-46F3-8950-5704653810B2}" destId="{44B27DE5-1AE9-488A-85B3-B9A8E091C1DC}" srcOrd="0" destOrd="0" parTransId="{BF3A9430-3A9A-4844-914D-62DD7B51AE23}" sibTransId="{B5E0137A-2FCE-445C-8CC3-6B707D24ADCE}"/>
    <dgm:cxn modelId="{EF6E600E-7342-46E3-A116-5CDD8CE61346}" type="presOf" srcId="{AC1E0077-5878-4021-8433-FA40F9264FCE}" destId="{CB0BB973-1034-46E4-A08F-663A6122570D}" srcOrd="0" destOrd="0" presId="urn:microsoft.com/office/officeart/2005/8/layout/vList5"/>
    <dgm:cxn modelId="{C93DA60E-A0AA-47A7-867E-BA3E5B50FA95}" srcId="{696A1A30-FB5C-46F3-8950-5704653810B2}" destId="{9CB5D9AB-726C-4CF5-9EE1-491C3405AD8E}" srcOrd="2" destOrd="0" parTransId="{77F840A3-CC63-4736-B7EC-65510DFFE00B}" sibTransId="{F560BBA2-8F1E-4B93-800E-7C3FB8CD099F}"/>
    <dgm:cxn modelId="{61FA2013-1E30-4313-917F-92C4458C1DE5}" type="presOf" srcId="{873E16BE-F398-43E4-A229-07EC8F4B097A}" destId="{79BE7883-8EDC-4C35-9A0C-863BF45438F7}" srcOrd="0" destOrd="0" presId="urn:microsoft.com/office/officeart/2005/8/layout/vList5"/>
    <dgm:cxn modelId="{57C18419-48F7-4615-9ADB-A56AC154EEA9}" type="presOf" srcId="{9CB5D9AB-726C-4CF5-9EE1-491C3405AD8E}" destId="{6692733E-27A5-4808-BEDC-597D5C538561}" srcOrd="0" destOrd="0" presId="urn:microsoft.com/office/officeart/2005/8/layout/vList5"/>
    <dgm:cxn modelId="{A69C3023-2DC9-49F7-B030-2157AC6DA8D3}" type="presOf" srcId="{44B27DE5-1AE9-488A-85B3-B9A8E091C1DC}" destId="{A70AC679-1657-43BF-8106-7F0A0ACD9412}" srcOrd="0" destOrd="0" presId="urn:microsoft.com/office/officeart/2005/8/layout/vList5"/>
    <dgm:cxn modelId="{BBA7A935-4A73-42ED-8A33-BB0BDB54467D}" srcId="{696A1A30-FB5C-46F3-8950-5704653810B2}" destId="{541AAD91-43F3-4F90-82C1-DC24CE94D69E}" srcOrd="1" destOrd="0" parTransId="{D99B314E-B07B-447F-81B8-A9650CA9DF51}" sibTransId="{C947AEC0-7992-4819-A968-661E2BD750D5}"/>
    <dgm:cxn modelId="{223A0371-AF84-44AE-A997-9E53E63712CF}" srcId="{44B27DE5-1AE9-488A-85B3-B9A8E091C1DC}" destId="{CBEAE7D4-E5E5-4210-9F27-23A927C32A10}" srcOrd="0" destOrd="0" parTransId="{621F74C3-7486-4B40-9EF6-D51A86FF9068}" sibTransId="{D9732387-DE07-465F-B86D-AC1AFF299D99}"/>
    <dgm:cxn modelId="{9352D098-A254-464C-8DB7-C7DA55E01E56}" srcId="{541AAD91-43F3-4F90-82C1-DC24CE94D69E}" destId="{AC1E0077-5878-4021-8433-FA40F9264FCE}" srcOrd="0" destOrd="0" parTransId="{B8421B6E-E6FF-4A3C-A447-412BCA39FCB8}" sibTransId="{D6D23627-95E8-45D8-A3BA-9A4572534142}"/>
    <dgm:cxn modelId="{C6D7DDA3-A8BB-4CCA-B717-95EF337AF3A3}" type="presOf" srcId="{696A1A30-FB5C-46F3-8950-5704653810B2}" destId="{2D083B6B-4E8A-41B7-8048-789D32CD8F54}" srcOrd="0" destOrd="0" presId="urn:microsoft.com/office/officeart/2005/8/layout/vList5"/>
    <dgm:cxn modelId="{52C74DB5-0BEB-424E-AAE9-7A14B4172B16}" type="presOf" srcId="{CBEAE7D4-E5E5-4210-9F27-23A927C32A10}" destId="{8A97E4CA-7923-4588-B28F-79A99AF108EB}" srcOrd="0" destOrd="0" presId="urn:microsoft.com/office/officeart/2005/8/layout/vList5"/>
    <dgm:cxn modelId="{3A0C68DD-EDA2-4DCC-B31B-B1204B6803D3}" type="presOf" srcId="{541AAD91-43F3-4F90-82C1-DC24CE94D69E}" destId="{F091A3FD-AFD7-44B1-95BB-7ECD23D7C5B5}" srcOrd="0" destOrd="0" presId="urn:microsoft.com/office/officeart/2005/8/layout/vList5"/>
    <dgm:cxn modelId="{A3CAE0E6-99FF-4BAC-9B8E-98D0420B58B4}" srcId="{9CB5D9AB-726C-4CF5-9EE1-491C3405AD8E}" destId="{873E16BE-F398-43E4-A229-07EC8F4B097A}" srcOrd="0" destOrd="0" parTransId="{31697069-6489-4948-A3B6-5A2A39FDC3E4}" sibTransId="{950762CB-0B27-4822-B656-25EEDC426782}"/>
    <dgm:cxn modelId="{24B1BAEE-8A08-4695-84CA-6866925FDF15}" type="presParOf" srcId="{2D083B6B-4E8A-41B7-8048-789D32CD8F54}" destId="{3E88AABD-EB31-4175-89F7-1372636A534D}" srcOrd="0" destOrd="0" presId="urn:microsoft.com/office/officeart/2005/8/layout/vList5"/>
    <dgm:cxn modelId="{A1E2ED8F-6BE2-485F-BDD0-54F69A8A0364}" type="presParOf" srcId="{3E88AABD-EB31-4175-89F7-1372636A534D}" destId="{A70AC679-1657-43BF-8106-7F0A0ACD9412}" srcOrd="0" destOrd="0" presId="urn:microsoft.com/office/officeart/2005/8/layout/vList5"/>
    <dgm:cxn modelId="{2AB47A11-314D-43D7-B738-A53AE3BBECC4}" type="presParOf" srcId="{3E88AABD-EB31-4175-89F7-1372636A534D}" destId="{8A97E4CA-7923-4588-B28F-79A99AF108EB}" srcOrd="1" destOrd="0" presId="urn:microsoft.com/office/officeart/2005/8/layout/vList5"/>
    <dgm:cxn modelId="{F87071D4-2F59-4F10-AA5C-4414F966D562}" type="presParOf" srcId="{2D083B6B-4E8A-41B7-8048-789D32CD8F54}" destId="{372696BD-4F2F-4A52-AD80-D7A906038E33}" srcOrd="1" destOrd="0" presId="urn:microsoft.com/office/officeart/2005/8/layout/vList5"/>
    <dgm:cxn modelId="{CEF2D9DB-5964-41CD-A0BC-A1B9A967724D}" type="presParOf" srcId="{2D083B6B-4E8A-41B7-8048-789D32CD8F54}" destId="{2222922C-FC1A-4EA8-9D7C-D261B61806DF}" srcOrd="2" destOrd="0" presId="urn:microsoft.com/office/officeart/2005/8/layout/vList5"/>
    <dgm:cxn modelId="{FF00B7FA-FF6B-4DAC-AD2D-BB7E4888B2CB}" type="presParOf" srcId="{2222922C-FC1A-4EA8-9D7C-D261B61806DF}" destId="{F091A3FD-AFD7-44B1-95BB-7ECD23D7C5B5}" srcOrd="0" destOrd="0" presId="urn:microsoft.com/office/officeart/2005/8/layout/vList5"/>
    <dgm:cxn modelId="{72D4894E-2DD0-46E3-AACA-0BAF4A14F09E}" type="presParOf" srcId="{2222922C-FC1A-4EA8-9D7C-D261B61806DF}" destId="{CB0BB973-1034-46E4-A08F-663A6122570D}" srcOrd="1" destOrd="0" presId="urn:microsoft.com/office/officeart/2005/8/layout/vList5"/>
    <dgm:cxn modelId="{B0410C2C-121D-444F-A046-1E58F51AFE86}" type="presParOf" srcId="{2D083B6B-4E8A-41B7-8048-789D32CD8F54}" destId="{F2DC4405-5C50-47AB-AF70-032CFF78858B}" srcOrd="3" destOrd="0" presId="urn:microsoft.com/office/officeart/2005/8/layout/vList5"/>
    <dgm:cxn modelId="{EC8808A9-D6F1-4859-B097-D45505B3DA9F}" type="presParOf" srcId="{2D083B6B-4E8A-41B7-8048-789D32CD8F54}" destId="{0111F862-3590-4326-9DC0-1954D6599CAF}" srcOrd="4" destOrd="0" presId="urn:microsoft.com/office/officeart/2005/8/layout/vList5"/>
    <dgm:cxn modelId="{DADCB87D-53DE-4B81-B32F-6379C213C6FF}" type="presParOf" srcId="{0111F862-3590-4326-9DC0-1954D6599CAF}" destId="{6692733E-27A5-4808-BEDC-597D5C538561}" srcOrd="0" destOrd="0" presId="urn:microsoft.com/office/officeart/2005/8/layout/vList5"/>
    <dgm:cxn modelId="{385BEE99-2F35-4148-BC09-0CA15A678B76}" type="presParOf" srcId="{0111F862-3590-4326-9DC0-1954D6599CAF}" destId="{79BE7883-8EDC-4C35-9A0C-863BF45438F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96D801-5E2E-4D41-9CD6-CAE59E843497}"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BF62D2D4-8A57-4513-995C-BE3DB7071CD9}">
      <dgm:prSet/>
      <dgm:spPr/>
      <dgm:t>
        <a:bodyPr/>
        <a:lstStyle/>
        <a:p>
          <a:r>
            <a:rPr lang="pl-PL" dirty="0"/>
            <a:t>First version of Robot Framework was </a:t>
          </a:r>
          <a:r>
            <a:rPr lang="pl-PL" dirty="0" err="1"/>
            <a:t>written</a:t>
          </a:r>
          <a:r>
            <a:rPr lang="pl-PL" dirty="0"/>
            <a:t> by Pekka </a:t>
          </a:r>
          <a:r>
            <a:rPr lang="pl-PL" dirty="0" err="1"/>
            <a:t>Klarck</a:t>
          </a:r>
          <a:r>
            <a:rPr lang="pl-PL" dirty="0"/>
            <a:t> in 2005 </a:t>
          </a:r>
          <a:r>
            <a:rPr lang="pl-PL" dirty="0" err="1"/>
            <a:t>at</a:t>
          </a:r>
          <a:r>
            <a:rPr lang="pl-PL" dirty="0"/>
            <a:t> Nokia Networks </a:t>
          </a:r>
          <a:r>
            <a:rPr lang="pl-PL" dirty="0" err="1"/>
            <a:t>company</a:t>
          </a:r>
          <a:r>
            <a:rPr lang="pl-PL" dirty="0"/>
            <a:t>.</a:t>
          </a:r>
          <a:endParaRPr lang="en-US" dirty="0"/>
        </a:p>
      </dgm:t>
    </dgm:pt>
    <dgm:pt modelId="{2475F2B7-5AAD-4B49-9629-9EC87D226125}" type="parTrans" cxnId="{D1F9C248-276B-44F1-98F4-F6E24A19FC31}">
      <dgm:prSet/>
      <dgm:spPr/>
      <dgm:t>
        <a:bodyPr/>
        <a:lstStyle/>
        <a:p>
          <a:endParaRPr lang="en-US"/>
        </a:p>
      </dgm:t>
    </dgm:pt>
    <dgm:pt modelId="{D84863A3-CFA0-4D6B-80C3-14A5467065C4}" type="sibTrans" cxnId="{D1F9C248-276B-44F1-98F4-F6E24A19FC31}">
      <dgm:prSet/>
      <dgm:spPr/>
      <dgm:t>
        <a:bodyPr/>
        <a:lstStyle/>
        <a:p>
          <a:endParaRPr lang="en-US"/>
        </a:p>
      </dgm:t>
    </dgm:pt>
    <dgm:pt modelId="{B13EF88C-65C0-4E51-8E8A-9295A4120D0C}">
      <dgm:prSet/>
      <dgm:spPr/>
      <dgm:t>
        <a:bodyPr/>
        <a:lstStyle/>
        <a:p>
          <a:r>
            <a:rPr lang="pl-PL" dirty="0"/>
            <a:t>Open </a:t>
          </a:r>
          <a:r>
            <a:rPr lang="pl-PL" dirty="0" err="1"/>
            <a:t>source</a:t>
          </a:r>
          <a:r>
            <a:rPr lang="pl-PL" dirty="0"/>
            <a:t> software was </a:t>
          </a:r>
          <a:r>
            <a:rPr lang="pl-PL" dirty="0" err="1"/>
            <a:t>released</a:t>
          </a:r>
          <a:r>
            <a:rPr lang="pl-PL" dirty="0"/>
            <a:t> in 2008.</a:t>
          </a:r>
          <a:endParaRPr lang="en-US" dirty="0"/>
        </a:p>
      </dgm:t>
    </dgm:pt>
    <dgm:pt modelId="{D19B8095-2BB0-43B0-84C4-732451A153CA}" type="parTrans" cxnId="{1C3CAC92-7A1E-42E7-9290-E8637FE09380}">
      <dgm:prSet/>
      <dgm:spPr/>
      <dgm:t>
        <a:bodyPr/>
        <a:lstStyle/>
        <a:p>
          <a:endParaRPr lang="en-US"/>
        </a:p>
      </dgm:t>
    </dgm:pt>
    <dgm:pt modelId="{11A779E8-506C-4526-B845-9393BA3AB332}" type="sibTrans" cxnId="{1C3CAC92-7A1E-42E7-9290-E8637FE09380}">
      <dgm:prSet/>
      <dgm:spPr/>
      <dgm:t>
        <a:bodyPr/>
        <a:lstStyle/>
        <a:p>
          <a:endParaRPr lang="en-US"/>
        </a:p>
      </dgm:t>
    </dgm:pt>
    <dgm:pt modelId="{7E563F2C-C6DA-4702-B17B-433B90D1A8DE}">
      <dgm:prSet/>
      <dgm:spPr/>
      <dgm:t>
        <a:bodyPr/>
        <a:lstStyle/>
        <a:p>
          <a:r>
            <a:rPr lang="pl-PL" dirty="0"/>
            <a:t>Version 5.0.1 (used in Nokia) was released in May, 2022	</a:t>
          </a:r>
        </a:p>
      </dgm:t>
    </dgm:pt>
    <dgm:pt modelId="{0A10B182-8E60-41F2-B28D-8C2C254D02B5}" type="parTrans" cxnId="{C2F22237-E3DC-424A-AA0A-60ACC54C59B3}">
      <dgm:prSet/>
      <dgm:spPr/>
      <dgm:t>
        <a:bodyPr/>
        <a:lstStyle/>
        <a:p>
          <a:endParaRPr lang="en-US"/>
        </a:p>
      </dgm:t>
    </dgm:pt>
    <dgm:pt modelId="{59F3E355-1928-4263-8D96-D3042CA468DC}" type="sibTrans" cxnId="{C2F22237-E3DC-424A-AA0A-60ACC54C59B3}">
      <dgm:prSet/>
      <dgm:spPr/>
      <dgm:t>
        <a:bodyPr/>
        <a:lstStyle/>
        <a:p>
          <a:endParaRPr lang="en-US"/>
        </a:p>
      </dgm:t>
    </dgm:pt>
    <dgm:pt modelId="{2D42BEEE-FF17-4A00-9519-E61CD20E4B03}">
      <dgm:prSet/>
      <dgm:spPr/>
      <dgm:t>
        <a:bodyPr/>
        <a:lstStyle/>
        <a:p>
          <a:r>
            <a:rPr lang="pl-PL" dirty="0"/>
            <a:t>Latest released: 7.2.2, Feb 7, 2025</a:t>
          </a:r>
        </a:p>
      </dgm:t>
    </dgm:pt>
    <dgm:pt modelId="{2D305969-54C0-45CB-ACB5-81AC03A0A0AB}" type="parTrans" cxnId="{6CB942DA-CD15-4E9A-811E-4DC99DC94252}">
      <dgm:prSet/>
      <dgm:spPr/>
      <dgm:t>
        <a:bodyPr/>
        <a:lstStyle/>
        <a:p>
          <a:endParaRPr lang="en-US"/>
        </a:p>
      </dgm:t>
    </dgm:pt>
    <dgm:pt modelId="{228C8AEA-2DB9-461E-A8F0-603C7B487C1F}" type="sibTrans" cxnId="{6CB942DA-CD15-4E9A-811E-4DC99DC94252}">
      <dgm:prSet/>
      <dgm:spPr/>
      <dgm:t>
        <a:bodyPr/>
        <a:lstStyle/>
        <a:p>
          <a:endParaRPr lang="en-US"/>
        </a:p>
      </dgm:t>
    </dgm:pt>
    <dgm:pt modelId="{F9D7EDA6-9974-41DF-919A-DB1300B13C30}" type="pres">
      <dgm:prSet presAssocID="{B896D801-5E2E-4D41-9CD6-CAE59E843497}" presName="linear" presStyleCnt="0">
        <dgm:presLayoutVars>
          <dgm:animLvl val="lvl"/>
          <dgm:resizeHandles val="exact"/>
        </dgm:presLayoutVars>
      </dgm:prSet>
      <dgm:spPr/>
    </dgm:pt>
    <dgm:pt modelId="{644F51E8-30AD-4CEB-BD83-484F87E96742}" type="pres">
      <dgm:prSet presAssocID="{BF62D2D4-8A57-4513-995C-BE3DB7071CD9}" presName="parentText" presStyleLbl="node1" presStyleIdx="0" presStyleCnt="4">
        <dgm:presLayoutVars>
          <dgm:chMax val="0"/>
          <dgm:bulletEnabled val="1"/>
        </dgm:presLayoutVars>
      </dgm:prSet>
      <dgm:spPr/>
    </dgm:pt>
    <dgm:pt modelId="{F5E09E0A-067A-4284-9588-A9A1457371DD}" type="pres">
      <dgm:prSet presAssocID="{D84863A3-CFA0-4D6B-80C3-14A5467065C4}" presName="spacer" presStyleCnt="0"/>
      <dgm:spPr/>
    </dgm:pt>
    <dgm:pt modelId="{B99F0DB6-74B3-4552-989F-4460FEAE2D7D}" type="pres">
      <dgm:prSet presAssocID="{B13EF88C-65C0-4E51-8E8A-9295A4120D0C}" presName="parentText" presStyleLbl="node1" presStyleIdx="1" presStyleCnt="4">
        <dgm:presLayoutVars>
          <dgm:chMax val="0"/>
          <dgm:bulletEnabled val="1"/>
        </dgm:presLayoutVars>
      </dgm:prSet>
      <dgm:spPr/>
    </dgm:pt>
    <dgm:pt modelId="{12EBF1D6-D273-41C7-9A18-251AD73B51ED}" type="pres">
      <dgm:prSet presAssocID="{11A779E8-506C-4526-B845-9393BA3AB332}" presName="spacer" presStyleCnt="0"/>
      <dgm:spPr/>
    </dgm:pt>
    <dgm:pt modelId="{BECB09F2-B665-4177-A2C9-2E71220F8295}" type="pres">
      <dgm:prSet presAssocID="{7E563F2C-C6DA-4702-B17B-433B90D1A8DE}" presName="parentText" presStyleLbl="node1" presStyleIdx="2" presStyleCnt="4">
        <dgm:presLayoutVars>
          <dgm:chMax val="0"/>
          <dgm:bulletEnabled val="1"/>
        </dgm:presLayoutVars>
      </dgm:prSet>
      <dgm:spPr/>
    </dgm:pt>
    <dgm:pt modelId="{FD39DE55-6B45-41A9-8E2B-8EE74AC48C53}" type="pres">
      <dgm:prSet presAssocID="{59F3E355-1928-4263-8D96-D3042CA468DC}" presName="spacer" presStyleCnt="0"/>
      <dgm:spPr/>
    </dgm:pt>
    <dgm:pt modelId="{7BD0CCFC-6C67-412E-9950-7314405AF502}" type="pres">
      <dgm:prSet presAssocID="{2D42BEEE-FF17-4A00-9519-E61CD20E4B03}" presName="parentText" presStyleLbl="node1" presStyleIdx="3" presStyleCnt="4">
        <dgm:presLayoutVars>
          <dgm:chMax val="0"/>
          <dgm:bulletEnabled val="1"/>
        </dgm:presLayoutVars>
      </dgm:prSet>
      <dgm:spPr/>
    </dgm:pt>
  </dgm:ptLst>
  <dgm:cxnLst>
    <dgm:cxn modelId="{E36D5F1C-BB4C-44B7-962A-7A604A125278}" type="presOf" srcId="{B896D801-5E2E-4D41-9CD6-CAE59E843497}" destId="{F9D7EDA6-9974-41DF-919A-DB1300B13C30}" srcOrd="0" destOrd="0" presId="urn:microsoft.com/office/officeart/2005/8/layout/vList2"/>
    <dgm:cxn modelId="{C2F22237-E3DC-424A-AA0A-60ACC54C59B3}" srcId="{B896D801-5E2E-4D41-9CD6-CAE59E843497}" destId="{7E563F2C-C6DA-4702-B17B-433B90D1A8DE}" srcOrd="2" destOrd="0" parTransId="{0A10B182-8E60-41F2-B28D-8C2C254D02B5}" sibTransId="{59F3E355-1928-4263-8D96-D3042CA468DC}"/>
    <dgm:cxn modelId="{684AD53F-4E44-41E1-8C40-FB8CBCD65309}" type="presOf" srcId="{7E563F2C-C6DA-4702-B17B-433B90D1A8DE}" destId="{BECB09F2-B665-4177-A2C9-2E71220F8295}" srcOrd="0" destOrd="0" presId="urn:microsoft.com/office/officeart/2005/8/layout/vList2"/>
    <dgm:cxn modelId="{D1F9C248-276B-44F1-98F4-F6E24A19FC31}" srcId="{B896D801-5E2E-4D41-9CD6-CAE59E843497}" destId="{BF62D2D4-8A57-4513-995C-BE3DB7071CD9}" srcOrd="0" destOrd="0" parTransId="{2475F2B7-5AAD-4B49-9629-9EC87D226125}" sibTransId="{D84863A3-CFA0-4D6B-80C3-14A5467065C4}"/>
    <dgm:cxn modelId="{620AE850-DC37-482A-803D-9776D8516B2C}" type="presOf" srcId="{BF62D2D4-8A57-4513-995C-BE3DB7071CD9}" destId="{644F51E8-30AD-4CEB-BD83-484F87E96742}" srcOrd="0" destOrd="0" presId="urn:microsoft.com/office/officeart/2005/8/layout/vList2"/>
    <dgm:cxn modelId="{1C3CAC92-7A1E-42E7-9290-E8637FE09380}" srcId="{B896D801-5E2E-4D41-9CD6-CAE59E843497}" destId="{B13EF88C-65C0-4E51-8E8A-9295A4120D0C}" srcOrd="1" destOrd="0" parTransId="{D19B8095-2BB0-43B0-84C4-732451A153CA}" sibTransId="{11A779E8-506C-4526-B845-9393BA3AB332}"/>
    <dgm:cxn modelId="{E2EB44A1-F977-4833-AE33-19FF53ED2B8B}" type="presOf" srcId="{B13EF88C-65C0-4E51-8E8A-9295A4120D0C}" destId="{B99F0DB6-74B3-4552-989F-4460FEAE2D7D}" srcOrd="0" destOrd="0" presId="urn:microsoft.com/office/officeart/2005/8/layout/vList2"/>
    <dgm:cxn modelId="{D1E781B0-6B79-41E5-9E81-412A9533EE1B}" type="presOf" srcId="{2D42BEEE-FF17-4A00-9519-E61CD20E4B03}" destId="{7BD0CCFC-6C67-412E-9950-7314405AF502}" srcOrd="0" destOrd="0" presId="urn:microsoft.com/office/officeart/2005/8/layout/vList2"/>
    <dgm:cxn modelId="{6CB942DA-CD15-4E9A-811E-4DC99DC94252}" srcId="{B896D801-5E2E-4D41-9CD6-CAE59E843497}" destId="{2D42BEEE-FF17-4A00-9519-E61CD20E4B03}" srcOrd="3" destOrd="0" parTransId="{2D305969-54C0-45CB-ACB5-81AC03A0A0AB}" sibTransId="{228C8AEA-2DB9-461E-A8F0-603C7B487C1F}"/>
    <dgm:cxn modelId="{FA683AFE-D957-4897-A691-859FC3F7F6D4}" type="presParOf" srcId="{F9D7EDA6-9974-41DF-919A-DB1300B13C30}" destId="{644F51E8-30AD-4CEB-BD83-484F87E96742}" srcOrd="0" destOrd="0" presId="urn:microsoft.com/office/officeart/2005/8/layout/vList2"/>
    <dgm:cxn modelId="{E9B09EEE-7A38-4A86-8DAE-25F636EE296F}" type="presParOf" srcId="{F9D7EDA6-9974-41DF-919A-DB1300B13C30}" destId="{F5E09E0A-067A-4284-9588-A9A1457371DD}" srcOrd="1" destOrd="0" presId="urn:microsoft.com/office/officeart/2005/8/layout/vList2"/>
    <dgm:cxn modelId="{D328B794-840C-4DD9-8470-55C39166B445}" type="presParOf" srcId="{F9D7EDA6-9974-41DF-919A-DB1300B13C30}" destId="{B99F0DB6-74B3-4552-989F-4460FEAE2D7D}" srcOrd="2" destOrd="0" presId="urn:microsoft.com/office/officeart/2005/8/layout/vList2"/>
    <dgm:cxn modelId="{0022D387-9D4A-452F-ABC5-2B1C2A406F65}" type="presParOf" srcId="{F9D7EDA6-9974-41DF-919A-DB1300B13C30}" destId="{12EBF1D6-D273-41C7-9A18-251AD73B51ED}" srcOrd="3" destOrd="0" presId="urn:microsoft.com/office/officeart/2005/8/layout/vList2"/>
    <dgm:cxn modelId="{40438B1B-241C-4AAE-8DEF-9163F8935A49}" type="presParOf" srcId="{F9D7EDA6-9974-41DF-919A-DB1300B13C30}" destId="{BECB09F2-B665-4177-A2C9-2E71220F8295}" srcOrd="4" destOrd="0" presId="urn:microsoft.com/office/officeart/2005/8/layout/vList2"/>
    <dgm:cxn modelId="{20BD41FF-64FD-421C-94A1-11DDC04D4269}" type="presParOf" srcId="{F9D7EDA6-9974-41DF-919A-DB1300B13C30}" destId="{FD39DE55-6B45-41A9-8E2B-8EE74AC48C53}" srcOrd="5" destOrd="0" presId="urn:microsoft.com/office/officeart/2005/8/layout/vList2"/>
    <dgm:cxn modelId="{90632F7E-19D3-43E4-84EE-978CB8B982F2}" type="presParOf" srcId="{F9D7EDA6-9974-41DF-919A-DB1300B13C30}" destId="{7BD0CCFC-6C67-412E-9950-7314405AF50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B38852-FA89-401F-A0F3-89A11E054705}" type="doc">
      <dgm:prSet loTypeId="urn:microsoft.com/office/officeart/2005/8/layout/vList5" loCatId="list" qsTypeId="urn:microsoft.com/office/officeart/2005/8/quickstyle/simple1" qsCatId="simple" csTypeId="urn:microsoft.com/office/officeart/2005/8/colors/accent3_3" csCatId="accent3" phldr="1"/>
      <dgm:spPr/>
      <dgm:t>
        <a:bodyPr/>
        <a:lstStyle/>
        <a:p>
          <a:endParaRPr lang="en-US"/>
        </a:p>
      </dgm:t>
    </dgm:pt>
    <dgm:pt modelId="{95303D9B-9228-4C5D-8EF1-B74291310C3A}">
      <dgm:prSet phldrT="[Text]"/>
      <dgm:spPr/>
      <dgm:t>
        <a:bodyPr/>
        <a:lstStyle/>
        <a:p>
          <a:r>
            <a:rPr lang="pl-PL" dirty="0" err="1"/>
            <a:t>Pycharm</a:t>
          </a:r>
          <a:endParaRPr lang="en-US" dirty="0"/>
        </a:p>
      </dgm:t>
    </dgm:pt>
    <dgm:pt modelId="{1607649B-89A9-4BEF-A9E9-02F8D8C2A1D1}" type="parTrans" cxnId="{8ED1071E-498A-4E97-9920-A4BF3805A56B}">
      <dgm:prSet/>
      <dgm:spPr/>
      <dgm:t>
        <a:bodyPr/>
        <a:lstStyle/>
        <a:p>
          <a:endParaRPr lang="en-US"/>
        </a:p>
      </dgm:t>
    </dgm:pt>
    <dgm:pt modelId="{8A9D9E24-6A78-40CC-AF45-16B6A924DEC7}" type="sibTrans" cxnId="{8ED1071E-498A-4E97-9920-A4BF3805A56B}">
      <dgm:prSet/>
      <dgm:spPr/>
      <dgm:t>
        <a:bodyPr/>
        <a:lstStyle/>
        <a:p>
          <a:endParaRPr lang="en-US"/>
        </a:p>
      </dgm:t>
    </dgm:pt>
    <dgm:pt modelId="{D553E266-6EA9-4F06-991A-EAA7EA31F5D1}" type="pres">
      <dgm:prSet presAssocID="{91B38852-FA89-401F-A0F3-89A11E054705}" presName="Name0" presStyleCnt="0">
        <dgm:presLayoutVars>
          <dgm:dir/>
          <dgm:animLvl val="lvl"/>
          <dgm:resizeHandles val="exact"/>
        </dgm:presLayoutVars>
      </dgm:prSet>
      <dgm:spPr/>
    </dgm:pt>
    <dgm:pt modelId="{7D0E2ABA-35E7-43C1-9B9E-D15F3543A65C}" type="pres">
      <dgm:prSet presAssocID="{95303D9B-9228-4C5D-8EF1-B74291310C3A}" presName="linNode" presStyleCnt="0"/>
      <dgm:spPr/>
    </dgm:pt>
    <dgm:pt modelId="{1696CA6D-8F0C-4CF6-B53F-AE234F9D73F9}" type="pres">
      <dgm:prSet presAssocID="{95303D9B-9228-4C5D-8EF1-B74291310C3A}" presName="parentText" presStyleLbl="node1" presStyleIdx="0" presStyleCnt="1" custLinFactNeighborX="-38048">
        <dgm:presLayoutVars>
          <dgm:chMax val="1"/>
          <dgm:bulletEnabled val="1"/>
        </dgm:presLayoutVars>
      </dgm:prSet>
      <dgm:spPr/>
    </dgm:pt>
  </dgm:ptLst>
  <dgm:cxnLst>
    <dgm:cxn modelId="{8ED1071E-498A-4E97-9920-A4BF3805A56B}" srcId="{91B38852-FA89-401F-A0F3-89A11E054705}" destId="{95303D9B-9228-4C5D-8EF1-B74291310C3A}" srcOrd="0" destOrd="0" parTransId="{1607649B-89A9-4BEF-A9E9-02F8D8C2A1D1}" sibTransId="{8A9D9E24-6A78-40CC-AF45-16B6A924DEC7}"/>
    <dgm:cxn modelId="{1614237F-D4EE-43F2-8167-CEBCD798D16D}" type="presOf" srcId="{91B38852-FA89-401F-A0F3-89A11E054705}" destId="{D553E266-6EA9-4F06-991A-EAA7EA31F5D1}" srcOrd="0" destOrd="0" presId="urn:microsoft.com/office/officeart/2005/8/layout/vList5"/>
    <dgm:cxn modelId="{EAB856AD-E5F6-47F3-8F49-CE6E10428363}" type="presOf" srcId="{95303D9B-9228-4C5D-8EF1-B74291310C3A}" destId="{1696CA6D-8F0C-4CF6-B53F-AE234F9D73F9}" srcOrd="0" destOrd="0" presId="urn:microsoft.com/office/officeart/2005/8/layout/vList5"/>
    <dgm:cxn modelId="{2182B80A-A7C1-44C1-9A12-8C47581D8945}" type="presParOf" srcId="{D553E266-6EA9-4F06-991A-EAA7EA31F5D1}" destId="{7D0E2ABA-35E7-43C1-9B9E-D15F3543A65C}" srcOrd="0" destOrd="0" presId="urn:microsoft.com/office/officeart/2005/8/layout/vList5"/>
    <dgm:cxn modelId="{D42DC64C-C6AD-49B5-862B-2E682ABB5F51}" type="presParOf" srcId="{7D0E2ABA-35E7-43C1-9B9E-D15F3543A65C}" destId="{1696CA6D-8F0C-4CF6-B53F-AE234F9D73F9}"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AF61592-AA35-4B3F-BB94-5F808CA22136}" type="doc">
      <dgm:prSet loTypeId="urn:microsoft.com/office/officeart/2005/8/layout/vList5" loCatId="list" qsTypeId="urn:microsoft.com/office/officeart/2005/8/quickstyle/simple1" qsCatId="simple" csTypeId="urn:microsoft.com/office/officeart/2005/8/colors/accent3_2" csCatId="accent3" phldr="1"/>
      <dgm:spPr/>
      <dgm:t>
        <a:bodyPr/>
        <a:lstStyle/>
        <a:p>
          <a:endParaRPr lang="en-US"/>
        </a:p>
      </dgm:t>
    </dgm:pt>
    <dgm:pt modelId="{14E9BCC1-692E-4961-BCDE-98CC68E8C88F}">
      <dgm:prSet/>
      <dgm:spPr/>
      <dgm:t>
        <a:bodyPr/>
        <a:lstStyle/>
        <a:p>
          <a:r>
            <a:rPr lang="en-US" dirty="0"/>
            <a:t>-t, --test &lt;name&gt;</a:t>
          </a:r>
        </a:p>
      </dgm:t>
    </dgm:pt>
    <dgm:pt modelId="{31A0450D-E37F-46D5-9B7D-30F165FD20D0}" type="parTrans" cxnId="{9116F6C1-9A17-4290-B744-261A76356033}">
      <dgm:prSet/>
      <dgm:spPr/>
      <dgm:t>
        <a:bodyPr/>
        <a:lstStyle/>
        <a:p>
          <a:endParaRPr lang="en-US"/>
        </a:p>
      </dgm:t>
    </dgm:pt>
    <dgm:pt modelId="{0F12D4F5-4135-4367-BA0D-DA15E2146EE0}" type="sibTrans" cxnId="{9116F6C1-9A17-4290-B744-261A76356033}">
      <dgm:prSet/>
      <dgm:spPr/>
      <dgm:t>
        <a:bodyPr/>
        <a:lstStyle/>
        <a:p>
          <a:endParaRPr lang="en-US"/>
        </a:p>
      </dgm:t>
    </dgm:pt>
    <dgm:pt modelId="{B39FF2EC-3211-4026-94CE-EAE42FAEBD9D}">
      <dgm:prSet/>
      <dgm:spPr/>
      <dgm:t>
        <a:bodyPr/>
        <a:lstStyle/>
        <a:p>
          <a:r>
            <a:rPr lang="en-US" dirty="0"/>
            <a:t>Selects the test cases by name.</a:t>
          </a:r>
        </a:p>
      </dgm:t>
    </dgm:pt>
    <dgm:pt modelId="{8E69EB56-0ADF-45A9-877E-DA6B0F5920B7}" type="parTrans" cxnId="{9FC8D2D3-B7B5-4768-A440-FAA68952A58A}">
      <dgm:prSet/>
      <dgm:spPr/>
      <dgm:t>
        <a:bodyPr/>
        <a:lstStyle/>
        <a:p>
          <a:endParaRPr lang="en-US"/>
        </a:p>
      </dgm:t>
    </dgm:pt>
    <dgm:pt modelId="{95F7E41A-AF77-4F99-96AB-98E4498053CB}" type="sibTrans" cxnId="{9FC8D2D3-B7B5-4768-A440-FAA68952A58A}">
      <dgm:prSet/>
      <dgm:spPr/>
      <dgm:t>
        <a:bodyPr/>
        <a:lstStyle/>
        <a:p>
          <a:endParaRPr lang="en-US"/>
        </a:p>
      </dgm:t>
    </dgm:pt>
    <dgm:pt modelId="{5DCB584A-5BC5-4018-A12C-4F7E8612A216}">
      <dgm:prSet/>
      <dgm:spPr/>
      <dgm:t>
        <a:bodyPr/>
        <a:lstStyle/>
        <a:p>
          <a:r>
            <a:rPr lang="en-US" dirty="0"/>
            <a:t>-</a:t>
          </a:r>
          <a:r>
            <a:rPr lang="en-US" dirty="0" err="1"/>
            <a:t>i</a:t>
          </a:r>
          <a:r>
            <a:rPr lang="en-US" dirty="0"/>
            <a:t>, --include &lt;tag&gt;</a:t>
          </a:r>
        </a:p>
      </dgm:t>
    </dgm:pt>
    <dgm:pt modelId="{7105F5FF-4AC0-414B-99DB-BAD1E466D9EC}" type="parTrans" cxnId="{B49D9FF8-FA8C-495B-91AA-9DB37E6E4E2B}">
      <dgm:prSet/>
      <dgm:spPr/>
      <dgm:t>
        <a:bodyPr/>
        <a:lstStyle/>
        <a:p>
          <a:endParaRPr lang="en-US"/>
        </a:p>
      </dgm:t>
    </dgm:pt>
    <dgm:pt modelId="{7EE8B2E3-71B0-433F-BB9D-390B753D7701}" type="sibTrans" cxnId="{B49D9FF8-FA8C-495B-91AA-9DB37E6E4E2B}">
      <dgm:prSet/>
      <dgm:spPr/>
      <dgm:t>
        <a:bodyPr/>
        <a:lstStyle/>
        <a:p>
          <a:endParaRPr lang="en-US"/>
        </a:p>
      </dgm:t>
    </dgm:pt>
    <dgm:pt modelId="{60135673-DB61-40BD-A9DD-EA40791CF30D}">
      <dgm:prSet/>
      <dgm:spPr/>
      <dgm:t>
        <a:bodyPr/>
        <a:lstStyle/>
        <a:p>
          <a:r>
            <a:rPr lang="en-US" dirty="0"/>
            <a:t>Selects the test cases by tag</a:t>
          </a:r>
          <a:r>
            <a:rPr lang="pl-PL" dirty="0"/>
            <a:t> to be </a:t>
          </a:r>
          <a:r>
            <a:rPr lang="pl-PL" dirty="0" err="1"/>
            <a:t>included</a:t>
          </a:r>
          <a:r>
            <a:rPr lang="pl-PL" dirty="0"/>
            <a:t> to </a:t>
          </a:r>
          <a:r>
            <a:rPr lang="pl-PL" dirty="0" err="1"/>
            <a:t>execution</a:t>
          </a:r>
          <a:r>
            <a:rPr lang="en-US" dirty="0"/>
            <a:t>.</a:t>
          </a:r>
        </a:p>
      </dgm:t>
    </dgm:pt>
    <dgm:pt modelId="{CCD43A3F-5FD7-449C-A36B-6CAF75C01001}" type="parTrans" cxnId="{652BD7DC-A450-490D-B756-3999263E32C2}">
      <dgm:prSet/>
      <dgm:spPr/>
      <dgm:t>
        <a:bodyPr/>
        <a:lstStyle/>
        <a:p>
          <a:endParaRPr lang="en-US"/>
        </a:p>
      </dgm:t>
    </dgm:pt>
    <dgm:pt modelId="{4DF06B4A-0345-4FF8-94E3-7ACCF6FBCCAC}" type="sibTrans" cxnId="{652BD7DC-A450-490D-B756-3999263E32C2}">
      <dgm:prSet/>
      <dgm:spPr/>
      <dgm:t>
        <a:bodyPr/>
        <a:lstStyle/>
        <a:p>
          <a:endParaRPr lang="en-US"/>
        </a:p>
      </dgm:t>
    </dgm:pt>
    <dgm:pt modelId="{F84F6E59-FFF4-484F-BE06-E65FFA0BE5BB}">
      <dgm:prSet/>
      <dgm:spPr/>
      <dgm:t>
        <a:bodyPr/>
        <a:lstStyle/>
        <a:p>
          <a:r>
            <a:rPr lang="en-US"/>
            <a:t>-e, --exclude &lt;tag&gt;</a:t>
          </a:r>
        </a:p>
      </dgm:t>
    </dgm:pt>
    <dgm:pt modelId="{37F93526-672B-4C99-87FB-C220ED608222}" type="parTrans" cxnId="{B1961749-C663-4CE8-A528-277CFA8EA8FD}">
      <dgm:prSet/>
      <dgm:spPr/>
      <dgm:t>
        <a:bodyPr/>
        <a:lstStyle/>
        <a:p>
          <a:endParaRPr lang="en-US"/>
        </a:p>
      </dgm:t>
    </dgm:pt>
    <dgm:pt modelId="{BA59A7AD-F03C-432D-81B9-F13FF6076D09}" type="sibTrans" cxnId="{B1961749-C663-4CE8-A528-277CFA8EA8FD}">
      <dgm:prSet/>
      <dgm:spPr/>
      <dgm:t>
        <a:bodyPr/>
        <a:lstStyle/>
        <a:p>
          <a:endParaRPr lang="en-US"/>
        </a:p>
      </dgm:t>
    </dgm:pt>
    <dgm:pt modelId="{523263CF-F1C5-47DD-B9F0-177539B33F9F}">
      <dgm:prSet/>
      <dgm:spPr/>
      <dgm:t>
        <a:bodyPr/>
        <a:lstStyle/>
        <a:p>
          <a:r>
            <a:rPr lang="en-US" dirty="0"/>
            <a:t>Selects the test cases by tag</a:t>
          </a:r>
          <a:r>
            <a:rPr lang="pl-PL" dirty="0"/>
            <a:t> to be </a:t>
          </a:r>
          <a:r>
            <a:rPr lang="pl-PL" dirty="0" err="1"/>
            <a:t>excluded</a:t>
          </a:r>
          <a:r>
            <a:rPr lang="pl-PL" dirty="0"/>
            <a:t> from </a:t>
          </a:r>
          <a:r>
            <a:rPr lang="pl-PL" dirty="0" err="1"/>
            <a:t>execution</a:t>
          </a:r>
          <a:r>
            <a:rPr lang="en-US" dirty="0"/>
            <a:t>.</a:t>
          </a:r>
        </a:p>
      </dgm:t>
    </dgm:pt>
    <dgm:pt modelId="{3F0DC5BE-36CA-42AF-98C0-D29289B9797C}" type="parTrans" cxnId="{64635D6E-2831-4638-9975-79E181A3FC4C}">
      <dgm:prSet/>
      <dgm:spPr/>
      <dgm:t>
        <a:bodyPr/>
        <a:lstStyle/>
        <a:p>
          <a:endParaRPr lang="en-US"/>
        </a:p>
      </dgm:t>
    </dgm:pt>
    <dgm:pt modelId="{7CE3A74D-C6ED-4302-AB13-8EBFFAA2D079}" type="sibTrans" cxnId="{64635D6E-2831-4638-9975-79E181A3FC4C}">
      <dgm:prSet/>
      <dgm:spPr/>
      <dgm:t>
        <a:bodyPr/>
        <a:lstStyle/>
        <a:p>
          <a:endParaRPr lang="en-US"/>
        </a:p>
      </dgm:t>
    </dgm:pt>
    <dgm:pt modelId="{6BD620B3-8606-4BBA-A91A-402C97E4682E}">
      <dgm:prSet/>
      <dgm:spPr/>
      <dgm:t>
        <a:bodyPr/>
        <a:lstStyle/>
        <a:p>
          <a:r>
            <a:rPr lang="en-US" dirty="0"/>
            <a:t>-v, --variable &lt;</a:t>
          </a:r>
          <a:r>
            <a:rPr lang="en-US" dirty="0" err="1"/>
            <a:t>name:value</a:t>
          </a:r>
          <a:r>
            <a:rPr lang="en-US" dirty="0"/>
            <a:t>&gt;</a:t>
          </a:r>
        </a:p>
      </dgm:t>
    </dgm:pt>
    <dgm:pt modelId="{E03A662C-93F0-41A0-95AF-42FFC44CB488}" type="parTrans" cxnId="{2D2666F5-8140-4C72-835B-08B630DADD73}">
      <dgm:prSet/>
      <dgm:spPr/>
      <dgm:t>
        <a:bodyPr/>
        <a:lstStyle/>
        <a:p>
          <a:endParaRPr lang="en-US"/>
        </a:p>
      </dgm:t>
    </dgm:pt>
    <dgm:pt modelId="{64E01ED5-05DE-4BB7-AA63-DB734BCDEC95}" type="sibTrans" cxnId="{2D2666F5-8140-4C72-835B-08B630DADD73}">
      <dgm:prSet/>
      <dgm:spPr/>
      <dgm:t>
        <a:bodyPr/>
        <a:lstStyle/>
        <a:p>
          <a:endParaRPr lang="en-US"/>
        </a:p>
      </dgm:t>
    </dgm:pt>
    <dgm:pt modelId="{1A91CC02-A291-480F-A760-43FF8B5903AF}">
      <dgm:prSet/>
      <dgm:spPr/>
      <dgm:t>
        <a:bodyPr/>
        <a:lstStyle/>
        <a:p>
          <a:r>
            <a:rPr lang="en-US"/>
            <a:t>Sets individual variables.</a:t>
          </a:r>
        </a:p>
      </dgm:t>
    </dgm:pt>
    <dgm:pt modelId="{92025B4E-7103-4D2C-A2D9-9BF77E1054DC}" type="parTrans" cxnId="{2977A264-CBB8-4444-8062-AFDFA1EBB746}">
      <dgm:prSet/>
      <dgm:spPr/>
      <dgm:t>
        <a:bodyPr/>
        <a:lstStyle/>
        <a:p>
          <a:endParaRPr lang="en-US"/>
        </a:p>
      </dgm:t>
    </dgm:pt>
    <dgm:pt modelId="{E99F9C4A-48D9-45EE-9D08-1C8F911E516C}" type="sibTrans" cxnId="{2977A264-CBB8-4444-8062-AFDFA1EBB746}">
      <dgm:prSet/>
      <dgm:spPr/>
      <dgm:t>
        <a:bodyPr/>
        <a:lstStyle/>
        <a:p>
          <a:endParaRPr lang="en-US"/>
        </a:p>
      </dgm:t>
    </dgm:pt>
    <dgm:pt modelId="{A4292DD7-E03F-439B-A0FB-C01386D4EB7A}">
      <dgm:prSet/>
      <dgm:spPr/>
      <dgm:t>
        <a:bodyPr/>
        <a:lstStyle/>
        <a:p>
          <a:r>
            <a:rPr lang="en-US" dirty="0"/>
            <a:t>-d, --</a:t>
          </a:r>
          <a:r>
            <a:rPr lang="en-US" dirty="0" err="1"/>
            <a:t>outputdir</a:t>
          </a:r>
          <a:r>
            <a:rPr lang="en-US" dirty="0"/>
            <a:t> &lt;</a:t>
          </a:r>
          <a:r>
            <a:rPr lang="en-US" dirty="0" err="1"/>
            <a:t>dir</a:t>
          </a:r>
          <a:r>
            <a:rPr lang="en-US" dirty="0"/>
            <a:t>&gt;</a:t>
          </a:r>
        </a:p>
      </dgm:t>
    </dgm:pt>
    <dgm:pt modelId="{2D166E04-7933-4F3C-B3C8-3DFD569C3CF3}" type="parTrans" cxnId="{B3812A15-7657-4781-9C9C-D3B335C2624A}">
      <dgm:prSet/>
      <dgm:spPr/>
      <dgm:t>
        <a:bodyPr/>
        <a:lstStyle/>
        <a:p>
          <a:endParaRPr lang="en-US"/>
        </a:p>
      </dgm:t>
    </dgm:pt>
    <dgm:pt modelId="{BC3959E4-F816-4F4E-837F-45CE6E791391}" type="sibTrans" cxnId="{B3812A15-7657-4781-9C9C-D3B335C2624A}">
      <dgm:prSet/>
      <dgm:spPr/>
      <dgm:t>
        <a:bodyPr/>
        <a:lstStyle/>
        <a:p>
          <a:endParaRPr lang="en-US"/>
        </a:p>
      </dgm:t>
    </dgm:pt>
    <dgm:pt modelId="{C7AEC77B-2C1F-4CBB-A888-08AB295D2D41}">
      <dgm:prSet/>
      <dgm:spPr/>
      <dgm:t>
        <a:bodyPr/>
        <a:lstStyle/>
        <a:p>
          <a:r>
            <a:rPr lang="en-US"/>
            <a:t>Defines where to create output files.</a:t>
          </a:r>
        </a:p>
      </dgm:t>
    </dgm:pt>
    <dgm:pt modelId="{91CFA4EC-0164-43FA-BEE1-23DF2FA73DA6}" type="parTrans" cxnId="{F4A96EDD-F3C1-4522-8C4D-29C4E24CCBA1}">
      <dgm:prSet/>
      <dgm:spPr/>
      <dgm:t>
        <a:bodyPr/>
        <a:lstStyle/>
        <a:p>
          <a:endParaRPr lang="en-US"/>
        </a:p>
      </dgm:t>
    </dgm:pt>
    <dgm:pt modelId="{8460B0CB-3090-4500-9136-F9EB1370FF31}" type="sibTrans" cxnId="{F4A96EDD-F3C1-4522-8C4D-29C4E24CCBA1}">
      <dgm:prSet/>
      <dgm:spPr/>
      <dgm:t>
        <a:bodyPr/>
        <a:lstStyle/>
        <a:p>
          <a:endParaRPr lang="en-US"/>
        </a:p>
      </dgm:t>
    </dgm:pt>
    <dgm:pt modelId="{7D054143-9C87-4571-8FCF-A33FF28249ED}">
      <dgm:prSet/>
      <dgm:spPr/>
      <dgm:t>
        <a:bodyPr/>
        <a:lstStyle/>
        <a:p>
          <a:r>
            <a:rPr lang="en-US" dirty="0"/>
            <a:t>-L, --</a:t>
          </a:r>
          <a:r>
            <a:rPr lang="en-US" dirty="0" err="1"/>
            <a:t>loglevel</a:t>
          </a:r>
          <a:r>
            <a:rPr lang="en-US" dirty="0"/>
            <a:t> &lt;level&gt;</a:t>
          </a:r>
        </a:p>
      </dgm:t>
    </dgm:pt>
    <dgm:pt modelId="{A66DDDF0-F46B-428B-A8EC-761A6ACA67AE}" type="parTrans" cxnId="{A644C21F-78AD-4915-AECC-BD2AD9AF325B}">
      <dgm:prSet/>
      <dgm:spPr/>
      <dgm:t>
        <a:bodyPr/>
        <a:lstStyle/>
        <a:p>
          <a:endParaRPr lang="en-US"/>
        </a:p>
      </dgm:t>
    </dgm:pt>
    <dgm:pt modelId="{CB29C303-FBB0-4D83-B571-B228BDB964B2}" type="sibTrans" cxnId="{A644C21F-78AD-4915-AECC-BD2AD9AF325B}">
      <dgm:prSet/>
      <dgm:spPr/>
      <dgm:t>
        <a:bodyPr/>
        <a:lstStyle/>
        <a:p>
          <a:endParaRPr lang="en-US"/>
        </a:p>
      </dgm:t>
    </dgm:pt>
    <dgm:pt modelId="{19FE765D-DE06-48D0-9699-CDDA6D49A074}">
      <dgm:prSet/>
      <dgm:spPr/>
      <dgm:t>
        <a:bodyPr/>
        <a:lstStyle/>
        <a:p>
          <a:r>
            <a:rPr lang="en-US"/>
            <a:t>Sets the threshold level for logging. Optionally the default visible log level can be given separated with a colon (:).</a:t>
          </a:r>
        </a:p>
      </dgm:t>
    </dgm:pt>
    <dgm:pt modelId="{2E603F5F-D01E-485C-BE30-4D2BB4D96FAC}" type="parTrans" cxnId="{650847F3-2468-4036-BE57-4188E8D6484B}">
      <dgm:prSet/>
      <dgm:spPr/>
      <dgm:t>
        <a:bodyPr/>
        <a:lstStyle/>
        <a:p>
          <a:endParaRPr lang="en-US"/>
        </a:p>
      </dgm:t>
    </dgm:pt>
    <dgm:pt modelId="{F7C33CC6-426E-465D-9F02-A9FA89A26B9D}" type="sibTrans" cxnId="{650847F3-2468-4036-BE57-4188E8D6484B}">
      <dgm:prSet/>
      <dgm:spPr/>
      <dgm:t>
        <a:bodyPr/>
        <a:lstStyle/>
        <a:p>
          <a:endParaRPr lang="en-US"/>
        </a:p>
      </dgm:t>
    </dgm:pt>
    <dgm:pt modelId="{7FB4DDB3-B29E-4B48-A98E-CC0C21877539}">
      <dgm:prSet/>
      <dgm:spPr/>
      <dgm:t>
        <a:bodyPr/>
        <a:lstStyle/>
        <a:p>
          <a:r>
            <a:rPr lang="en-US" dirty="0"/>
            <a:t>--</a:t>
          </a:r>
          <a:r>
            <a:rPr lang="en-US" dirty="0" err="1"/>
            <a:t>dryrun</a:t>
          </a:r>
          <a:endParaRPr lang="en-US" dirty="0"/>
        </a:p>
      </dgm:t>
    </dgm:pt>
    <dgm:pt modelId="{8942CEE1-26C2-4B1D-95E4-42EC172882D9}" type="parTrans" cxnId="{583CD451-8C99-4FB1-B568-7EDC071CD6A8}">
      <dgm:prSet/>
      <dgm:spPr/>
      <dgm:t>
        <a:bodyPr/>
        <a:lstStyle/>
        <a:p>
          <a:endParaRPr lang="en-US"/>
        </a:p>
      </dgm:t>
    </dgm:pt>
    <dgm:pt modelId="{3E783FC3-CB9F-409D-967E-851B75C9988D}" type="sibTrans" cxnId="{583CD451-8C99-4FB1-B568-7EDC071CD6A8}">
      <dgm:prSet/>
      <dgm:spPr/>
      <dgm:t>
        <a:bodyPr/>
        <a:lstStyle/>
        <a:p>
          <a:endParaRPr lang="en-US"/>
        </a:p>
      </dgm:t>
    </dgm:pt>
    <dgm:pt modelId="{05B18A28-3E72-4881-8EB7-2B87DA5A52B6}">
      <dgm:prSet/>
      <dgm:spPr/>
      <dgm:t>
        <a:bodyPr/>
        <a:lstStyle/>
        <a:p>
          <a:r>
            <a:rPr lang="en-US"/>
            <a:t>In the dry run mode tests are run without executing keywords originating from test libraries. Useful for validating test data syntax</a:t>
          </a:r>
          <a:endParaRPr lang="en-US" dirty="0"/>
        </a:p>
      </dgm:t>
    </dgm:pt>
    <dgm:pt modelId="{05AEDCD6-BF13-47C2-ABA9-EED9FBF0E864}" type="parTrans" cxnId="{9BE4058A-87DC-4A58-A585-24C7DCDBF003}">
      <dgm:prSet/>
      <dgm:spPr/>
      <dgm:t>
        <a:bodyPr/>
        <a:lstStyle/>
        <a:p>
          <a:endParaRPr lang="en-US"/>
        </a:p>
      </dgm:t>
    </dgm:pt>
    <dgm:pt modelId="{1FD4C9AD-DFE4-4CCE-9B82-4E53633035E8}" type="sibTrans" cxnId="{9BE4058A-87DC-4A58-A585-24C7DCDBF003}">
      <dgm:prSet/>
      <dgm:spPr/>
      <dgm:t>
        <a:bodyPr/>
        <a:lstStyle/>
        <a:p>
          <a:endParaRPr lang="en-US"/>
        </a:p>
      </dgm:t>
    </dgm:pt>
    <dgm:pt modelId="{DA6EC44F-4227-409F-BCA5-A7181AD0C6A7}" type="pres">
      <dgm:prSet presAssocID="{BAF61592-AA35-4B3F-BB94-5F808CA22136}" presName="Name0" presStyleCnt="0">
        <dgm:presLayoutVars>
          <dgm:dir/>
          <dgm:animLvl val="lvl"/>
          <dgm:resizeHandles val="exact"/>
        </dgm:presLayoutVars>
      </dgm:prSet>
      <dgm:spPr/>
    </dgm:pt>
    <dgm:pt modelId="{755ED5AC-5756-45F4-A6FB-B271D1506C1C}" type="pres">
      <dgm:prSet presAssocID="{14E9BCC1-692E-4961-BCDE-98CC68E8C88F}" presName="linNode" presStyleCnt="0"/>
      <dgm:spPr/>
    </dgm:pt>
    <dgm:pt modelId="{5DC405C0-8F6B-4C37-A83B-5F2D12FB2CD0}" type="pres">
      <dgm:prSet presAssocID="{14E9BCC1-692E-4961-BCDE-98CC68E8C88F}" presName="parentText" presStyleLbl="node1" presStyleIdx="0" presStyleCnt="7">
        <dgm:presLayoutVars>
          <dgm:chMax val="1"/>
          <dgm:bulletEnabled val="1"/>
        </dgm:presLayoutVars>
      </dgm:prSet>
      <dgm:spPr/>
    </dgm:pt>
    <dgm:pt modelId="{BB132B8D-10D4-4216-B04E-A6B665030447}" type="pres">
      <dgm:prSet presAssocID="{14E9BCC1-692E-4961-BCDE-98CC68E8C88F}" presName="descendantText" presStyleLbl="alignAccFollowNode1" presStyleIdx="0" presStyleCnt="7">
        <dgm:presLayoutVars>
          <dgm:bulletEnabled val="1"/>
        </dgm:presLayoutVars>
      </dgm:prSet>
      <dgm:spPr/>
    </dgm:pt>
    <dgm:pt modelId="{FFCB91B8-EF22-4CD9-97D2-222020961BBA}" type="pres">
      <dgm:prSet presAssocID="{0F12D4F5-4135-4367-BA0D-DA15E2146EE0}" presName="sp" presStyleCnt="0"/>
      <dgm:spPr/>
    </dgm:pt>
    <dgm:pt modelId="{B0BCF95A-D2CD-4826-8A74-584B132FC5A7}" type="pres">
      <dgm:prSet presAssocID="{5DCB584A-5BC5-4018-A12C-4F7E8612A216}" presName="linNode" presStyleCnt="0"/>
      <dgm:spPr/>
    </dgm:pt>
    <dgm:pt modelId="{41D0F513-24B9-4990-B1BA-327759B6F5AE}" type="pres">
      <dgm:prSet presAssocID="{5DCB584A-5BC5-4018-A12C-4F7E8612A216}" presName="parentText" presStyleLbl="node1" presStyleIdx="1" presStyleCnt="7">
        <dgm:presLayoutVars>
          <dgm:chMax val="1"/>
          <dgm:bulletEnabled val="1"/>
        </dgm:presLayoutVars>
      </dgm:prSet>
      <dgm:spPr/>
    </dgm:pt>
    <dgm:pt modelId="{1A7B3E5B-D2B9-4094-8499-8937A2995E39}" type="pres">
      <dgm:prSet presAssocID="{5DCB584A-5BC5-4018-A12C-4F7E8612A216}" presName="descendantText" presStyleLbl="alignAccFollowNode1" presStyleIdx="1" presStyleCnt="7">
        <dgm:presLayoutVars>
          <dgm:bulletEnabled val="1"/>
        </dgm:presLayoutVars>
      </dgm:prSet>
      <dgm:spPr/>
    </dgm:pt>
    <dgm:pt modelId="{0F509D99-7143-44DA-9E51-AB7775D94642}" type="pres">
      <dgm:prSet presAssocID="{7EE8B2E3-71B0-433F-BB9D-390B753D7701}" presName="sp" presStyleCnt="0"/>
      <dgm:spPr/>
    </dgm:pt>
    <dgm:pt modelId="{0A406E11-D722-4EDE-B2D1-C7D0EA260143}" type="pres">
      <dgm:prSet presAssocID="{F84F6E59-FFF4-484F-BE06-E65FFA0BE5BB}" presName="linNode" presStyleCnt="0"/>
      <dgm:spPr/>
    </dgm:pt>
    <dgm:pt modelId="{0AF161D7-C4CC-421F-B38D-810F6C83538C}" type="pres">
      <dgm:prSet presAssocID="{F84F6E59-FFF4-484F-BE06-E65FFA0BE5BB}" presName="parentText" presStyleLbl="node1" presStyleIdx="2" presStyleCnt="7">
        <dgm:presLayoutVars>
          <dgm:chMax val="1"/>
          <dgm:bulletEnabled val="1"/>
        </dgm:presLayoutVars>
      </dgm:prSet>
      <dgm:spPr/>
    </dgm:pt>
    <dgm:pt modelId="{CAD0E645-C5E1-4080-B020-B9F1F88AD53B}" type="pres">
      <dgm:prSet presAssocID="{F84F6E59-FFF4-484F-BE06-E65FFA0BE5BB}" presName="descendantText" presStyleLbl="alignAccFollowNode1" presStyleIdx="2" presStyleCnt="7">
        <dgm:presLayoutVars>
          <dgm:bulletEnabled val="1"/>
        </dgm:presLayoutVars>
      </dgm:prSet>
      <dgm:spPr/>
    </dgm:pt>
    <dgm:pt modelId="{2800DC43-CF4A-4610-8566-C03624DCF34C}" type="pres">
      <dgm:prSet presAssocID="{BA59A7AD-F03C-432D-81B9-F13FF6076D09}" presName="sp" presStyleCnt="0"/>
      <dgm:spPr/>
    </dgm:pt>
    <dgm:pt modelId="{4DC768DA-178C-4831-A042-B5E14583C846}" type="pres">
      <dgm:prSet presAssocID="{6BD620B3-8606-4BBA-A91A-402C97E4682E}" presName="linNode" presStyleCnt="0"/>
      <dgm:spPr/>
    </dgm:pt>
    <dgm:pt modelId="{F6B71921-F0F9-46E1-AAA9-823B109A1A53}" type="pres">
      <dgm:prSet presAssocID="{6BD620B3-8606-4BBA-A91A-402C97E4682E}" presName="parentText" presStyleLbl="node1" presStyleIdx="3" presStyleCnt="7">
        <dgm:presLayoutVars>
          <dgm:chMax val="1"/>
          <dgm:bulletEnabled val="1"/>
        </dgm:presLayoutVars>
      </dgm:prSet>
      <dgm:spPr/>
    </dgm:pt>
    <dgm:pt modelId="{CD9C9E3E-E1BB-4D9B-B1FD-7F2C29DC271F}" type="pres">
      <dgm:prSet presAssocID="{6BD620B3-8606-4BBA-A91A-402C97E4682E}" presName="descendantText" presStyleLbl="alignAccFollowNode1" presStyleIdx="3" presStyleCnt="7">
        <dgm:presLayoutVars>
          <dgm:bulletEnabled val="1"/>
        </dgm:presLayoutVars>
      </dgm:prSet>
      <dgm:spPr/>
    </dgm:pt>
    <dgm:pt modelId="{DAAF23A9-701D-4392-B4A7-36D099C62C3C}" type="pres">
      <dgm:prSet presAssocID="{64E01ED5-05DE-4BB7-AA63-DB734BCDEC95}" presName="sp" presStyleCnt="0"/>
      <dgm:spPr/>
    </dgm:pt>
    <dgm:pt modelId="{CE050923-BECA-4AE4-9FCC-BBE488575C91}" type="pres">
      <dgm:prSet presAssocID="{A4292DD7-E03F-439B-A0FB-C01386D4EB7A}" presName="linNode" presStyleCnt="0"/>
      <dgm:spPr/>
    </dgm:pt>
    <dgm:pt modelId="{52E0BF35-5BCA-4A7D-AD43-5DD5EA9D679A}" type="pres">
      <dgm:prSet presAssocID="{A4292DD7-E03F-439B-A0FB-C01386D4EB7A}" presName="parentText" presStyleLbl="node1" presStyleIdx="4" presStyleCnt="7">
        <dgm:presLayoutVars>
          <dgm:chMax val="1"/>
          <dgm:bulletEnabled val="1"/>
        </dgm:presLayoutVars>
      </dgm:prSet>
      <dgm:spPr/>
    </dgm:pt>
    <dgm:pt modelId="{E123A756-18E6-4B94-B049-1BAA45458201}" type="pres">
      <dgm:prSet presAssocID="{A4292DD7-E03F-439B-A0FB-C01386D4EB7A}" presName="descendantText" presStyleLbl="alignAccFollowNode1" presStyleIdx="4" presStyleCnt="7">
        <dgm:presLayoutVars>
          <dgm:bulletEnabled val="1"/>
        </dgm:presLayoutVars>
      </dgm:prSet>
      <dgm:spPr/>
    </dgm:pt>
    <dgm:pt modelId="{E87E5C8E-0E35-476F-9F2C-25044DFC84E2}" type="pres">
      <dgm:prSet presAssocID="{BC3959E4-F816-4F4E-837F-45CE6E791391}" presName="sp" presStyleCnt="0"/>
      <dgm:spPr/>
    </dgm:pt>
    <dgm:pt modelId="{F98F0253-101B-4F2C-8D73-1CE70171F9D0}" type="pres">
      <dgm:prSet presAssocID="{7D054143-9C87-4571-8FCF-A33FF28249ED}" presName="linNode" presStyleCnt="0"/>
      <dgm:spPr/>
    </dgm:pt>
    <dgm:pt modelId="{ADC01B1F-6B7C-4BA3-A75A-F54B52F91039}" type="pres">
      <dgm:prSet presAssocID="{7D054143-9C87-4571-8FCF-A33FF28249ED}" presName="parentText" presStyleLbl="node1" presStyleIdx="5" presStyleCnt="7">
        <dgm:presLayoutVars>
          <dgm:chMax val="1"/>
          <dgm:bulletEnabled val="1"/>
        </dgm:presLayoutVars>
      </dgm:prSet>
      <dgm:spPr/>
    </dgm:pt>
    <dgm:pt modelId="{3A1038B6-40F5-4FCD-B74B-DCD92E180C39}" type="pres">
      <dgm:prSet presAssocID="{7D054143-9C87-4571-8FCF-A33FF28249ED}" presName="descendantText" presStyleLbl="alignAccFollowNode1" presStyleIdx="5" presStyleCnt="7">
        <dgm:presLayoutVars>
          <dgm:bulletEnabled val="1"/>
        </dgm:presLayoutVars>
      </dgm:prSet>
      <dgm:spPr/>
    </dgm:pt>
    <dgm:pt modelId="{D3BB2A7D-A7B0-45CC-91CB-1AD191A81234}" type="pres">
      <dgm:prSet presAssocID="{CB29C303-FBB0-4D83-B571-B228BDB964B2}" presName="sp" presStyleCnt="0"/>
      <dgm:spPr/>
    </dgm:pt>
    <dgm:pt modelId="{53DC016E-3F4A-4FCE-996A-515611947202}" type="pres">
      <dgm:prSet presAssocID="{7FB4DDB3-B29E-4B48-A98E-CC0C21877539}" presName="linNode" presStyleCnt="0"/>
      <dgm:spPr/>
    </dgm:pt>
    <dgm:pt modelId="{71AC1A19-BF63-4870-A42A-6027E55968BA}" type="pres">
      <dgm:prSet presAssocID="{7FB4DDB3-B29E-4B48-A98E-CC0C21877539}" presName="parentText" presStyleLbl="node1" presStyleIdx="6" presStyleCnt="7">
        <dgm:presLayoutVars>
          <dgm:chMax val="1"/>
          <dgm:bulletEnabled val="1"/>
        </dgm:presLayoutVars>
      </dgm:prSet>
      <dgm:spPr/>
    </dgm:pt>
    <dgm:pt modelId="{6CC6A3EF-CC9B-499D-BD32-5D9DD582B86A}" type="pres">
      <dgm:prSet presAssocID="{7FB4DDB3-B29E-4B48-A98E-CC0C21877539}" presName="descendantText" presStyleLbl="alignAccFollowNode1" presStyleIdx="6" presStyleCnt="7">
        <dgm:presLayoutVars>
          <dgm:bulletEnabled val="1"/>
        </dgm:presLayoutVars>
      </dgm:prSet>
      <dgm:spPr/>
    </dgm:pt>
  </dgm:ptLst>
  <dgm:cxnLst>
    <dgm:cxn modelId="{B3812A15-7657-4781-9C9C-D3B335C2624A}" srcId="{BAF61592-AA35-4B3F-BB94-5F808CA22136}" destId="{A4292DD7-E03F-439B-A0FB-C01386D4EB7A}" srcOrd="4" destOrd="0" parTransId="{2D166E04-7933-4F3C-B3C8-3DFD569C3CF3}" sibTransId="{BC3959E4-F816-4F4E-837F-45CE6E791391}"/>
    <dgm:cxn modelId="{50658B1C-D62B-4085-94EA-164ABB98C617}" type="presOf" srcId="{B39FF2EC-3211-4026-94CE-EAE42FAEBD9D}" destId="{BB132B8D-10D4-4216-B04E-A6B665030447}" srcOrd="0" destOrd="0" presId="urn:microsoft.com/office/officeart/2005/8/layout/vList5"/>
    <dgm:cxn modelId="{A644C21F-78AD-4915-AECC-BD2AD9AF325B}" srcId="{BAF61592-AA35-4B3F-BB94-5F808CA22136}" destId="{7D054143-9C87-4571-8FCF-A33FF28249ED}" srcOrd="5" destOrd="0" parTransId="{A66DDDF0-F46B-428B-A8EC-761A6ACA67AE}" sibTransId="{CB29C303-FBB0-4D83-B571-B228BDB964B2}"/>
    <dgm:cxn modelId="{C3B28723-48C9-49C5-9B16-47EDEF7A05D5}" type="presOf" srcId="{05B18A28-3E72-4881-8EB7-2B87DA5A52B6}" destId="{6CC6A3EF-CC9B-499D-BD32-5D9DD582B86A}" srcOrd="0" destOrd="0" presId="urn:microsoft.com/office/officeart/2005/8/layout/vList5"/>
    <dgm:cxn modelId="{EFB5252F-4C93-491A-BE89-227F49B3C764}" type="presOf" srcId="{523263CF-F1C5-47DD-B9F0-177539B33F9F}" destId="{CAD0E645-C5E1-4080-B020-B9F1F88AD53B}" srcOrd="0" destOrd="0" presId="urn:microsoft.com/office/officeart/2005/8/layout/vList5"/>
    <dgm:cxn modelId="{8C6B8739-B1C2-4F38-AB9E-0263DF545EEC}" type="presOf" srcId="{A4292DD7-E03F-439B-A0FB-C01386D4EB7A}" destId="{52E0BF35-5BCA-4A7D-AD43-5DD5EA9D679A}" srcOrd="0" destOrd="0" presId="urn:microsoft.com/office/officeart/2005/8/layout/vList5"/>
    <dgm:cxn modelId="{2977A264-CBB8-4444-8062-AFDFA1EBB746}" srcId="{6BD620B3-8606-4BBA-A91A-402C97E4682E}" destId="{1A91CC02-A291-480F-A760-43FF8B5903AF}" srcOrd="0" destOrd="0" parTransId="{92025B4E-7103-4D2C-A2D9-9BF77E1054DC}" sibTransId="{E99F9C4A-48D9-45EE-9D08-1C8F911E516C}"/>
    <dgm:cxn modelId="{B2321148-58CC-476A-A905-8E57AE932635}" type="presOf" srcId="{19FE765D-DE06-48D0-9699-CDDA6D49A074}" destId="{3A1038B6-40F5-4FCD-B74B-DCD92E180C39}" srcOrd="0" destOrd="0" presId="urn:microsoft.com/office/officeart/2005/8/layout/vList5"/>
    <dgm:cxn modelId="{B1961749-C663-4CE8-A528-277CFA8EA8FD}" srcId="{BAF61592-AA35-4B3F-BB94-5F808CA22136}" destId="{F84F6E59-FFF4-484F-BE06-E65FFA0BE5BB}" srcOrd="2" destOrd="0" parTransId="{37F93526-672B-4C99-87FB-C220ED608222}" sibTransId="{BA59A7AD-F03C-432D-81B9-F13FF6076D09}"/>
    <dgm:cxn modelId="{D077444A-E861-4635-86E9-6BDA413F9ABD}" type="presOf" srcId="{5DCB584A-5BC5-4018-A12C-4F7E8612A216}" destId="{41D0F513-24B9-4990-B1BA-327759B6F5AE}" srcOrd="0" destOrd="0" presId="urn:microsoft.com/office/officeart/2005/8/layout/vList5"/>
    <dgm:cxn modelId="{64635D6E-2831-4638-9975-79E181A3FC4C}" srcId="{F84F6E59-FFF4-484F-BE06-E65FFA0BE5BB}" destId="{523263CF-F1C5-47DD-B9F0-177539B33F9F}" srcOrd="0" destOrd="0" parTransId="{3F0DC5BE-36CA-42AF-98C0-D29289B9797C}" sibTransId="{7CE3A74D-C6ED-4302-AB13-8EBFFAA2D079}"/>
    <dgm:cxn modelId="{377EC751-3589-4289-A38C-FCFA8C9F9177}" type="presOf" srcId="{60135673-DB61-40BD-A9DD-EA40791CF30D}" destId="{1A7B3E5B-D2B9-4094-8499-8937A2995E39}" srcOrd="0" destOrd="0" presId="urn:microsoft.com/office/officeart/2005/8/layout/vList5"/>
    <dgm:cxn modelId="{583CD451-8C99-4FB1-B568-7EDC071CD6A8}" srcId="{BAF61592-AA35-4B3F-BB94-5F808CA22136}" destId="{7FB4DDB3-B29E-4B48-A98E-CC0C21877539}" srcOrd="6" destOrd="0" parTransId="{8942CEE1-26C2-4B1D-95E4-42EC172882D9}" sibTransId="{3E783FC3-CB9F-409D-967E-851B75C9988D}"/>
    <dgm:cxn modelId="{55DD5952-3E11-4C56-B718-64ECC9B133F0}" type="presOf" srcId="{7D054143-9C87-4571-8FCF-A33FF28249ED}" destId="{ADC01B1F-6B7C-4BA3-A75A-F54B52F91039}" srcOrd="0" destOrd="0" presId="urn:microsoft.com/office/officeart/2005/8/layout/vList5"/>
    <dgm:cxn modelId="{9BE4058A-87DC-4A58-A585-24C7DCDBF003}" srcId="{7FB4DDB3-B29E-4B48-A98E-CC0C21877539}" destId="{05B18A28-3E72-4881-8EB7-2B87DA5A52B6}" srcOrd="0" destOrd="0" parTransId="{05AEDCD6-BF13-47C2-ABA9-EED9FBF0E864}" sibTransId="{1FD4C9AD-DFE4-4CCE-9B82-4E53633035E8}"/>
    <dgm:cxn modelId="{7AA6E38D-FF9F-41F3-A397-7AD799557079}" type="presOf" srcId="{F84F6E59-FFF4-484F-BE06-E65FFA0BE5BB}" destId="{0AF161D7-C4CC-421F-B38D-810F6C83538C}" srcOrd="0" destOrd="0" presId="urn:microsoft.com/office/officeart/2005/8/layout/vList5"/>
    <dgm:cxn modelId="{280D3E9B-EE20-41A2-8A42-57C847509BEC}" type="presOf" srcId="{BAF61592-AA35-4B3F-BB94-5F808CA22136}" destId="{DA6EC44F-4227-409F-BCA5-A7181AD0C6A7}" srcOrd="0" destOrd="0" presId="urn:microsoft.com/office/officeart/2005/8/layout/vList5"/>
    <dgm:cxn modelId="{D84145BF-AD30-45EE-9670-6DA341E9F15A}" type="presOf" srcId="{1A91CC02-A291-480F-A760-43FF8B5903AF}" destId="{CD9C9E3E-E1BB-4D9B-B1FD-7F2C29DC271F}" srcOrd="0" destOrd="0" presId="urn:microsoft.com/office/officeart/2005/8/layout/vList5"/>
    <dgm:cxn modelId="{9116F6C1-9A17-4290-B744-261A76356033}" srcId="{BAF61592-AA35-4B3F-BB94-5F808CA22136}" destId="{14E9BCC1-692E-4961-BCDE-98CC68E8C88F}" srcOrd="0" destOrd="0" parTransId="{31A0450D-E37F-46D5-9B7D-30F165FD20D0}" sibTransId="{0F12D4F5-4135-4367-BA0D-DA15E2146EE0}"/>
    <dgm:cxn modelId="{B881ACD1-D4BF-423A-AE45-BB82C4B24D6E}" type="presOf" srcId="{C7AEC77B-2C1F-4CBB-A888-08AB295D2D41}" destId="{E123A756-18E6-4B94-B049-1BAA45458201}" srcOrd="0" destOrd="0" presId="urn:microsoft.com/office/officeart/2005/8/layout/vList5"/>
    <dgm:cxn modelId="{9FC8D2D3-B7B5-4768-A440-FAA68952A58A}" srcId="{14E9BCC1-692E-4961-BCDE-98CC68E8C88F}" destId="{B39FF2EC-3211-4026-94CE-EAE42FAEBD9D}" srcOrd="0" destOrd="0" parTransId="{8E69EB56-0ADF-45A9-877E-DA6B0F5920B7}" sibTransId="{95F7E41A-AF77-4F99-96AB-98E4498053CB}"/>
    <dgm:cxn modelId="{37205AD5-5A25-418E-BA60-EF82F8BB2C20}" type="presOf" srcId="{7FB4DDB3-B29E-4B48-A98E-CC0C21877539}" destId="{71AC1A19-BF63-4870-A42A-6027E55968BA}" srcOrd="0" destOrd="0" presId="urn:microsoft.com/office/officeart/2005/8/layout/vList5"/>
    <dgm:cxn modelId="{652BD7DC-A450-490D-B756-3999263E32C2}" srcId="{5DCB584A-5BC5-4018-A12C-4F7E8612A216}" destId="{60135673-DB61-40BD-A9DD-EA40791CF30D}" srcOrd="0" destOrd="0" parTransId="{CCD43A3F-5FD7-449C-A36B-6CAF75C01001}" sibTransId="{4DF06B4A-0345-4FF8-94E3-7ACCF6FBCCAC}"/>
    <dgm:cxn modelId="{F4A96EDD-F3C1-4522-8C4D-29C4E24CCBA1}" srcId="{A4292DD7-E03F-439B-A0FB-C01386D4EB7A}" destId="{C7AEC77B-2C1F-4CBB-A888-08AB295D2D41}" srcOrd="0" destOrd="0" parTransId="{91CFA4EC-0164-43FA-BEE1-23DF2FA73DA6}" sibTransId="{8460B0CB-3090-4500-9136-F9EB1370FF31}"/>
    <dgm:cxn modelId="{D3B481DD-EAE7-4D32-96A4-813433F90829}" type="presOf" srcId="{6BD620B3-8606-4BBA-A91A-402C97E4682E}" destId="{F6B71921-F0F9-46E1-AAA9-823B109A1A53}" srcOrd="0" destOrd="0" presId="urn:microsoft.com/office/officeart/2005/8/layout/vList5"/>
    <dgm:cxn modelId="{AA12DBE1-1672-4AEC-8E1C-934A092748BD}" type="presOf" srcId="{14E9BCC1-692E-4961-BCDE-98CC68E8C88F}" destId="{5DC405C0-8F6B-4C37-A83B-5F2D12FB2CD0}" srcOrd="0" destOrd="0" presId="urn:microsoft.com/office/officeart/2005/8/layout/vList5"/>
    <dgm:cxn modelId="{650847F3-2468-4036-BE57-4188E8D6484B}" srcId="{7D054143-9C87-4571-8FCF-A33FF28249ED}" destId="{19FE765D-DE06-48D0-9699-CDDA6D49A074}" srcOrd="0" destOrd="0" parTransId="{2E603F5F-D01E-485C-BE30-4D2BB4D96FAC}" sibTransId="{F7C33CC6-426E-465D-9F02-A9FA89A26B9D}"/>
    <dgm:cxn modelId="{2D2666F5-8140-4C72-835B-08B630DADD73}" srcId="{BAF61592-AA35-4B3F-BB94-5F808CA22136}" destId="{6BD620B3-8606-4BBA-A91A-402C97E4682E}" srcOrd="3" destOrd="0" parTransId="{E03A662C-93F0-41A0-95AF-42FFC44CB488}" sibTransId="{64E01ED5-05DE-4BB7-AA63-DB734BCDEC95}"/>
    <dgm:cxn modelId="{B49D9FF8-FA8C-495B-91AA-9DB37E6E4E2B}" srcId="{BAF61592-AA35-4B3F-BB94-5F808CA22136}" destId="{5DCB584A-5BC5-4018-A12C-4F7E8612A216}" srcOrd="1" destOrd="0" parTransId="{7105F5FF-4AC0-414B-99DB-BAD1E466D9EC}" sibTransId="{7EE8B2E3-71B0-433F-BB9D-390B753D7701}"/>
    <dgm:cxn modelId="{ACB987E3-5EF5-41A8-8D75-B2B8F5F4BAB8}" type="presParOf" srcId="{DA6EC44F-4227-409F-BCA5-A7181AD0C6A7}" destId="{755ED5AC-5756-45F4-A6FB-B271D1506C1C}" srcOrd="0" destOrd="0" presId="urn:microsoft.com/office/officeart/2005/8/layout/vList5"/>
    <dgm:cxn modelId="{8C96BA58-39AE-4DAE-835E-9323D87A972C}" type="presParOf" srcId="{755ED5AC-5756-45F4-A6FB-B271D1506C1C}" destId="{5DC405C0-8F6B-4C37-A83B-5F2D12FB2CD0}" srcOrd="0" destOrd="0" presId="urn:microsoft.com/office/officeart/2005/8/layout/vList5"/>
    <dgm:cxn modelId="{FE58A960-5CC6-4E61-A7BE-FEF8C71B142C}" type="presParOf" srcId="{755ED5AC-5756-45F4-A6FB-B271D1506C1C}" destId="{BB132B8D-10D4-4216-B04E-A6B665030447}" srcOrd="1" destOrd="0" presId="urn:microsoft.com/office/officeart/2005/8/layout/vList5"/>
    <dgm:cxn modelId="{8F82F1EC-2671-46A7-A13E-DE1F5B35B3A7}" type="presParOf" srcId="{DA6EC44F-4227-409F-BCA5-A7181AD0C6A7}" destId="{FFCB91B8-EF22-4CD9-97D2-222020961BBA}" srcOrd="1" destOrd="0" presId="urn:microsoft.com/office/officeart/2005/8/layout/vList5"/>
    <dgm:cxn modelId="{0FFFFCFA-C2F5-4657-B125-E18A45C3656F}" type="presParOf" srcId="{DA6EC44F-4227-409F-BCA5-A7181AD0C6A7}" destId="{B0BCF95A-D2CD-4826-8A74-584B132FC5A7}" srcOrd="2" destOrd="0" presId="urn:microsoft.com/office/officeart/2005/8/layout/vList5"/>
    <dgm:cxn modelId="{F47B974A-C40B-4B8E-AC47-A05AF0DD65CC}" type="presParOf" srcId="{B0BCF95A-D2CD-4826-8A74-584B132FC5A7}" destId="{41D0F513-24B9-4990-B1BA-327759B6F5AE}" srcOrd="0" destOrd="0" presId="urn:microsoft.com/office/officeart/2005/8/layout/vList5"/>
    <dgm:cxn modelId="{A47AE3B7-D4B8-4E56-BEE3-F0152CD5D9AD}" type="presParOf" srcId="{B0BCF95A-D2CD-4826-8A74-584B132FC5A7}" destId="{1A7B3E5B-D2B9-4094-8499-8937A2995E39}" srcOrd="1" destOrd="0" presId="urn:microsoft.com/office/officeart/2005/8/layout/vList5"/>
    <dgm:cxn modelId="{10CB7538-2838-4FDF-8BEF-DB5EA36FC849}" type="presParOf" srcId="{DA6EC44F-4227-409F-BCA5-A7181AD0C6A7}" destId="{0F509D99-7143-44DA-9E51-AB7775D94642}" srcOrd="3" destOrd="0" presId="urn:microsoft.com/office/officeart/2005/8/layout/vList5"/>
    <dgm:cxn modelId="{C47AD56D-DC25-40BF-8905-A102F53B4E46}" type="presParOf" srcId="{DA6EC44F-4227-409F-BCA5-A7181AD0C6A7}" destId="{0A406E11-D722-4EDE-B2D1-C7D0EA260143}" srcOrd="4" destOrd="0" presId="urn:microsoft.com/office/officeart/2005/8/layout/vList5"/>
    <dgm:cxn modelId="{7EA36324-6B64-4684-B5F3-47C3279CCAEE}" type="presParOf" srcId="{0A406E11-D722-4EDE-B2D1-C7D0EA260143}" destId="{0AF161D7-C4CC-421F-B38D-810F6C83538C}" srcOrd="0" destOrd="0" presId="urn:microsoft.com/office/officeart/2005/8/layout/vList5"/>
    <dgm:cxn modelId="{15E3020D-8022-4A9B-99A9-BB581D5F120A}" type="presParOf" srcId="{0A406E11-D722-4EDE-B2D1-C7D0EA260143}" destId="{CAD0E645-C5E1-4080-B020-B9F1F88AD53B}" srcOrd="1" destOrd="0" presId="urn:microsoft.com/office/officeart/2005/8/layout/vList5"/>
    <dgm:cxn modelId="{8CD26717-A62F-4C6D-AB56-A95B36A25F7B}" type="presParOf" srcId="{DA6EC44F-4227-409F-BCA5-A7181AD0C6A7}" destId="{2800DC43-CF4A-4610-8566-C03624DCF34C}" srcOrd="5" destOrd="0" presId="urn:microsoft.com/office/officeart/2005/8/layout/vList5"/>
    <dgm:cxn modelId="{4F4BB8E8-AF9C-4709-9D81-97EFF152DA9A}" type="presParOf" srcId="{DA6EC44F-4227-409F-BCA5-A7181AD0C6A7}" destId="{4DC768DA-178C-4831-A042-B5E14583C846}" srcOrd="6" destOrd="0" presId="urn:microsoft.com/office/officeart/2005/8/layout/vList5"/>
    <dgm:cxn modelId="{D1193B71-62DF-491E-9522-848427FECAF7}" type="presParOf" srcId="{4DC768DA-178C-4831-A042-B5E14583C846}" destId="{F6B71921-F0F9-46E1-AAA9-823B109A1A53}" srcOrd="0" destOrd="0" presId="urn:microsoft.com/office/officeart/2005/8/layout/vList5"/>
    <dgm:cxn modelId="{F53B05FE-BBC5-4A68-9F0F-3775E9459E3E}" type="presParOf" srcId="{4DC768DA-178C-4831-A042-B5E14583C846}" destId="{CD9C9E3E-E1BB-4D9B-B1FD-7F2C29DC271F}" srcOrd="1" destOrd="0" presId="urn:microsoft.com/office/officeart/2005/8/layout/vList5"/>
    <dgm:cxn modelId="{A12B05DD-9D3D-45CC-8E64-A8492D25E10A}" type="presParOf" srcId="{DA6EC44F-4227-409F-BCA5-A7181AD0C6A7}" destId="{DAAF23A9-701D-4392-B4A7-36D099C62C3C}" srcOrd="7" destOrd="0" presId="urn:microsoft.com/office/officeart/2005/8/layout/vList5"/>
    <dgm:cxn modelId="{3D2DFC9E-3869-453B-AA88-CA56FA273064}" type="presParOf" srcId="{DA6EC44F-4227-409F-BCA5-A7181AD0C6A7}" destId="{CE050923-BECA-4AE4-9FCC-BBE488575C91}" srcOrd="8" destOrd="0" presId="urn:microsoft.com/office/officeart/2005/8/layout/vList5"/>
    <dgm:cxn modelId="{E84D192A-509E-4944-BF2D-D5EBA45D5463}" type="presParOf" srcId="{CE050923-BECA-4AE4-9FCC-BBE488575C91}" destId="{52E0BF35-5BCA-4A7D-AD43-5DD5EA9D679A}" srcOrd="0" destOrd="0" presId="urn:microsoft.com/office/officeart/2005/8/layout/vList5"/>
    <dgm:cxn modelId="{B8DAFC94-5F35-4CE2-B376-BC0C11FA8CF4}" type="presParOf" srcId="{CE050923-BECA-4AE4-9FCC-BBE488575C91}" destId="{E123A756-18E6-4B94-B049-1BAA45458201}" srcOrd="1" destOrd="0" presId="urn:microsoft.com/office/officeart/2005/8/layout/vList5"/>
    <dgm:cxn modelId="{418A690C-782E-408F-91DC-3D8D00FD805B}" type="presParOf" srcId="{DA6EC44F-4227-409F-BCA5-A7181AD0C6A7}" destId="{E87E5C8E-0E35-476F-9F2C-25044DFC84E2}" srcOrd="9" destOrd="0" presId="urn:microsoft.com/office/officeart/2005/8/layout/vList5"/>
    <dgm:cxn modelId="{A0BD2D83-C788-40DA-98F9-F2BA739453EC}" type="presParOf" srcId="{DA6EC44F-4227-409F-BCA5-A7181AD0C6A7}" destId="{F98F0253-101B-4F2C-8D73-1CE70171F9D0}" srcOrd="10" destOrd="0" presId="urn:microsoft.com/office/officeart/2005/8/layout/vList5"/>
    <dgm:cxn modelId="{BB0ADE64-2969-439E-B670-EC2A880D5DF3}" type="presParOf" srcId="{F98F0253-101B-4F2C-8D73-1CE70171F9D0}" destId="{ADC01B1F-6B7C-4BA3-A75A-F54B52F91039}" srcOrd="0" destOrd="0" presId="urn:microsoft.com/office/officeart/2005/8/layout/vList5"/>
    <dgm:cxn modelId="{54779326-1845-4E00-84F8-A1CC8128A6A7}" type="presParOf" srcId="{F98F0253-101B-4F2C-8D73-1CE70171F9D0}" destId="{3A1038B6-40F5-4FCD-B74B-DCD92E180C39}" srcOrd="1" destOrd="0" presId="urn:microsoft.com/office/officeart/2005/8/layout/vList5"/>
    <dgm:cxn modelId="{65438782-0978-48D5-A899-2E99BB6B1DA1}" type="presParOf" srcId="{DA6EC44F-4227-409F-BCA5-A7181AD0C6A7}" destId="{D3BB2A7D-A7B0-45CC-91CB-1AD191A81234}" srcOrd="11" destOrd="0" presId="urn:microsoft.com/office/officeart/2005/8/layout/vList5"/>
    <dgm:cxn modelId="{C6F48EB6-3447-4096-AFAD-32AA81E12F9E}" type="presParOf" srcId="{DA6EC44F-4227-409F-BCA5-A7181AD0C6A7}" destId="{53DC016E-3F4A-4FCE-996A-515611947202}" srcOrd="12" destOrd="0" presId="urn:microsoft.com/office/officeart/2005/8/layout/vList5"/>
    <dgm:cxn modelId="{7A91C4A2-074E-4629-9403-CCC36B3A13EB}" type="presParOf" srcId="{53DC016E-3F4A-4FCE-996A-515611947202}" destId="{71AC1A19-BF63-4870-A42A-6027E55968BA}" srcOrd="0" destOrd="0" presId="urn:microsoft.com/office/officeart/2005/8/layout/vList5"/>
    <dgm:cxn modelId="{465B44BF-F119-4C9C-B74D-2BD6FDE9034F}" type="presParOf" srcId="{53DC016E-3F4A-4FCE-996A-515611947202}" destId="{6CC6A3EF-CC9B-499D-BD32-5D9DD582B86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5A137A6-A2B5-42B3-8D5A-BA7E9E88FD79}" type="doc">
      <dgm:prSet loTypeId="urn:microsoft.com/office/officeart/2005/8/layout/vList5" loCatId="list" qsTypeId="urn:microsoft.com/office/officeart/2005/8/quickstyle/simple1" qsCatId="simple" csTypeId="urn:microsoft.com/office/officeart/2005/8/colors/accent3_2" csCatId="accent3" phldr="1"/>
      <dgm:spPr/>
      <dgm:t>
        <a:bodyPr/>
        <a:lstStyle/>
        <a:p>
          <a:endParaRPr lang="en-US"/>
        </a:p>
      </dgm:t>
    </dgm:pt>
    <dgm:pt modelId="{4BD0AE9A-94CC-4212-8147-352DF850A84C}">
      <dgm:prSet phldrT="[Text]"/>
      <dgm:spPr/>
      <dgm:t>
        <a:bodyPr/>
        <a:lstStyle/>
        <a:p>
          <a:r>
            <a:rPr lang="en-US" dirty="0"/>
            <a:t>[Documentation]</a:t>
          </a:r>
        </a:p>
      </dgm:t>
    </dgm:pt>
    <dgm:pt modelId="{A49E0C23-EFBB-4FA4-B69F-02E40C618DC0}" type="parTrans" cxnId="{73BAFD75-E687-45F1-B725-88FA35AB917A}">
      <dgm:prSet/>
      <dgm:spPr/>
      <dgm:t>
        <a:bodyPr/>
        <a:lstStyle/>
        <a:p>
          <a:endParaRPr lang="en-US"/>
        </a:p>
      </dgm:t>
    </dgm:pt>
    <dgm:pt modelId="{31F62CDB-B5C6-4809-96BF-AC10F2EBE09F}" type="sibTrans" cxnId="{73BAFD75-E687-45F1-B725-88FA35AB917A}">
      <dgm:prSet/>
      <dgm:spPr/>
      <dgm:t>
        <a:bodyPr/>
        <a:lstStyle/>
        <a:p>
          <a:endParaRPr lang="en-US"/>
        </a:p>
      </dgm:t>
    </dgm:pt>
    <dgm:pt modelId="{27485BB6-06D8-40E0-BB16-741142778971}">
      <dgm:prSet phldrT="[Text]"/>
      <dgm:spPr/>
      <dgm:t>
        <a:bodyPr/>
        <a:lstStyle/>
        <a:p>
          <a:r>
            <a:rPr lang="en-US" dirty="0"/>
            <a:t>Used for specifying a test case documentation.</a:t>
          </a:r>
        </a:p>
      </dgm:t>
    </dgm:pt>
    <dgm:pt modelId="{D73E90BB-BA89-44ED-BDB9-EC69E7C01A11}" type="parTrans" cxnId="{62DBC3B3-E05C-4B52-A1E8-A065F72414B6}">
      <dgm:prSet/>
      <dgm:spPr/>
      <dgm:t>
        <a:bodyPr/>
        <a:lstStyle/>
        <a:p>
          <a:endParaRPr lang="en-US"/>
        </a:p>
      </dgm:t>
    </dgm:pt>
    <dgm:pt modelId="{42AA3451-1FDB-418B-B8CE-860C7EC18AD4}" type="sibTrans" cxnId="{62DBC3B3-E05C-4B52-A1E8-A065F72414B6}">
      <dgm:prSet/>
      <dgm:spPr/>
      <dgm:t>
        <a:bodyPr/>
        <a:lstStyle/>
        <a:p>
          <a:endParaRPr lang="en-US"/>
        </a:p>
      </dgm:t>
    </dgm:pt>
    <dgm:pt modelId="{5755B61A-C888-4EDE-A83E-90226E8F51C1}">
      <dgm:prSet phldrT="[Text]"/>
      <dgm:spPr/>
      <dgm:t>
        <a:bodyPr/>
        <a:lstStyle/>
        <a:p>
          <a:r>
            <a:rPr lang="en-US" dirty="0"/>
            <a:t>[Tags]</a:t>
          </a:r>
        </a:p>
      </dgm:t>
    </dgm:pt>
    <dgm:pt modelId="{064DB508-4983-4742-AD42-74054771450D}" type="parTrans" cxnId="{F83AD819-E85E-471C-BD85-CE2E20E51F50}">
      <dgm:prSet/>
      <dgm:spPr/>
      <dgm:t>
        <a:bodyPr/>
        <a:lstStyle/>
        <a:p>
          <a:endParaRPr lang="en-US"/>
        </a:p>
      </dgm:t>
    </dgm:pt>
    <dgm:pt modelId="{39A640E3-31EC-4C9F-8BD0-2FFD5F0ACE90}" type="sibTrans" cxnId="{F83AD819-E85E-471C-BD85-CE2E20E51F50}">
      <dgm:prSet/>
      <dgm:spPr/>
      <dgm:t>
        <a:bodyPr/>
        <a:lstStyle/>
        <a:p>
          <a:endParaRPr lang="en-US"/>
        </a:p>
      </dgm:t>
    </dgm:pt>
    <dgm:pt modelId="{69C0B7DF-FD89-4788-9887-2FFCF7602CED}">
      <dgm:prSet phldrT="[Text]"/>
      <dgm:spPr/>
      <dgm:t>
        <a:bodyPr/>
        <a:lstStyle/>
        <a:p>
          <a:r>
            <a:rPr lang="en-US" dirty="0"/>
            <a:t>Used for tagging test cases.</a:t>
          </a:r>
        </a:p>
      </dgm:t>
    </dgm:pt>
    <dgm:pt modelId="{6D71D5EC-B669-4EBD-A4D9-F399168A4D7C}" type="parTrans" cxnId="{A1F61EAE-705D-4626-B085-A266F80A817C}">
      <dgm:prSet/>
      <dgm:spPr/>
      <dgm:t>
        <a:bodyPr/>
        <a:lstStyle/>
        <a:p>
          <a:endParaRPr lang="en-US"/>
        </a:p>
      </dgm:t>
    </dgm:pt>
    <dgm:pt modelId="{33F56797-C502-4AC1-ABF3-229F0A7B42B2}" type="sibTrans" cxnId="{A1F61EAE-705D-4626-B085-A266F80A817C}">
      <dgm:prSet/>
      <dgm:spPr/>
      <dgm:t>
        <a:bodyPr/>
        <a:lstStyle/>
        <a:p>
          <a:endParaRPr lang="en-US"/>
        </a:p>
      </dgm:t>
    </dgm:pt>
    <dgm:pt modelId="{B839EB7A-2DB0-4C12-9BA2-9A88CEE9F99F}">
      <dgm:prSet phldrT="[Text]"/>
      <dgm:spPr/>
      <dgm:t>
        <a:bodyPr/>
        <a:lstStyle/>
        <a:p>
          <a:r>
            <a:rPr lang="en-US" dirty="0"/>
            <a:t>[Setup], [Teardown]</a:t>
          </a:r>
        </a:p>
      </dgm:t>
    </dgm:pt>
    <dgm:pt modelId="{5BEC8A21-DBC0-414D-BF83-CEC7C599C9AB}" type="parTrans" cxnId="{A8C46755-20CF-4126-BC23-1F0CDB9B3E5B}">
      <dgm:prSet/>
      <dgm:spPr/>
      <dgm:t>
        <a:bodyPr/>
        <a:lstStyle/>
        <a:p>
          <a:endParaRPr lang="en-US"/>
        </a:p>
      </dgm:t>
    </dgm:pt>
    <dgm:pt modelId="{341449B0-221C-4E38-B7C1-332CAC502407}" type="sibTrans" cxnId="{A8C46755-20CF-4126-BC23-1F0CDB9B3E5B}">
      <dgm:prSet/>
      <dgm:spPr/>
      <dgm:t>
        <a:bodyPr/>
        <a:lstStyle/>
        <a:p>
          <a:endParaRPr lang="en-US"/>
        </a:p>
      </dgm:t>
    </dgm:pt>
    <dgm:pt modelId="{1F430FCD-3852-40EB-A02D-E5C88CD72036}">
      <dgm:prSet phldrT="[Text]"/>
      <dgm:spPr/>
      <dgm:t>
        <a:bodyPr/>
        <a:lstStyle/>
        <a:p>
          <a:r>
            <a:rPr lang="en-US" dirty="0"/>
            <a:t>Specify test setup and teardown. </a:t>
          </a:r>
        </a:p>
      </dgm:t>
    </dgm:pt>
    <dgm:pt modelId="{7940CE01-88C2-4A3D-A140-861F820F84FB}" type="parTrans" cxnId="{CE019B8E-342B-4DBA-B139-E3C28C34D130}">
      <dgm:prSet/>
      <dgm:spPr/>
      <dgm:t>
        <a:bodyPr/>
        <a:lstStyle/>
        <a:p>
          <a:endParaRPr lang="en-US"/>
        </a:p>
      </dgm:t>
    </dgm:pt>
    <dgm:pt modelId="{457A7A78-33AA-4369-9882-60F7932E32F7}" type="sibTrans" cxnId="{CE019B8E-342B-4DBA-B139-E3C28C34D130}">
      <dgm:prSet/>
      <dgm:spPr/>
      <dgm:t>
        <a:bodyPr/>
        <a:lstStyle/>
        <a:p>
          <a:endParaRPr lang="en-US"/>
        </a:p>
      </dgm:t>
    </dgm:pt>
    <dgm:pt modelId="{2E923B6B-1E28-4341-A235-1C6D93195C9F}" type="pres">
      <dgm:prSet presAssocID="{45A137A6-A2B5-42B3-8D5A-BA7E9E88FD79}" presName="Name0" presStyleCnt="0">
        <dgm:presLayoutVars>
          <dgm:dir/>
          <dgm:animLvl val="lvl"/>
          <dgm:resizeHandles val="exact"/>
        </dgm:presLayoutVars>
      </dgm:prSet>
      <dgm:spPr/>
    </dgm:pt>
    <dgm:pt modelId="{94CF8CD2-BBD3-4A65-8457-F3C8AD284165}" type="pres">
      <dgm:prSet presAssocID="{4BD0AE9A-94CC-4212-8147-352DF850A84C}" presName="linNode" presStyleCnt="0"/>
      <dgm:spPr/>
    </dgm:pt>
    <dgm:pt modelId="{0254D9BA-3DC4-4DC4-8EBF-8C28D3FCCE20}" type="pres">
      <dgm:prSet presAssocID="{4BD0AE9A-94CC-4212-8147-352DF850A84C}" presName="parentText" presStyleLbl="node1" presStyleIdx="0" presStyleCnt="3">
        <dgm:presLayoutVars>
          <dgm:chMax val="1"/>
          <dgm:bulletEnabled val="1"/>
        </dgm:presLayoutVars>
      </dgm:prSet>
      <dgm:spPr/>
    </dgm:pt>
    <dgm:pt modelId="{3302781B-5CD9-4082-8393-358AE8A57370}" type="pres">
      <dgm:prSet presAssocID="{4BD0AE9A-94CC-4212-8147-352DF850A84C}" presName="descendantText" presStyleLbl="alignAccFollowNode1" presStyleIdx="0" presStyleCnt="3">
        <dgm:presLayoutVars>
          <dgm:bulletEnabled val="1"/>
        </dgm:presLayoutVars>
      </dgm:prSet>
      <dgm:spPr/>
    </dgm:pt>
    <dgm:pt modelId="{98F93044-0F59-42BC-8DD5-EAEBD7D7D1D4}" type="pres">
      <dgm:prSet presAssocID="{31F62CDB-B5C6-4809-96BF-AC10F2EBE09F}" presName="sp" presStyleCnt="0"/>
      <dgm:spPr/>
    </dgm:pt>
    <dgm:pt modelId="{D15D5EF1-D2B8-47BD-B8D0-F8774D39E6E3}" type="pres">
      <dgm:prSet presAssocID="{5755B61A-C888-4EDE-A83E-90226E8F51C1}" presName="linNode" presStyleCnt="0"/>
      <dgm:spPr/>
    </dgm:pt>
    <dgm:pt modelId="{944EFB4B-0A7C-4A35-97DA-462713EF1341}" type="pres">
      <dgm:prSet presAssocID="{5755B61A-C888-4EDE-A83E-90226E8F51C1}" presName="parentText" presStyleLbl="node1" presStyleIdx="1" presStyleCnt="3">
        <dgm:presLayoutVars>
          <dgm:chMax val="1"/>
          <dgm:bulletEnabled val="1"/>
        </dgm:presLayoutVars>
      </dgm:prSet>
      <dgm:spPr/>
    </dgm:pt>
    <dgm:pt modelId="{3C99B98A-4581-4F77-B1D8-1A6921DEBD41}" type="pres">
      <dgm:prSet presAssocID="{5755B61A-C888-4EDE-A83E-90226E8F51C1}" presName="descendantText" presStyleLbl="alignAccFollowNode1" presStyleIdx="1" presStyleCnt="3">
        <dgm:presLayoutVars>
          <dgm:bulletEnabled val="1"/>
        </dgm:presLayoutVars>
      </dgm:prSet>
      <dgm:spPr/>
    </dgm:pt>
    <dgm:pt modelId="{27AA3B3C-6C98-4543-BB8A-67B01590C087}" type="pres">
      <dgm:prSet presAssocID="{39A640E3-31EC-4C9F-8BD0-2FFD5F0ACE90}" presName="sp" presStyleCnt="0"/>
      <dgm:spPr/>
    </dgm:pt>
    <dgm:pt modelId="{B5B19A81-7612-4686-9598-D7EACA904780}" type="pres">
      <dgm:prSet presAssocID="{B839EB7A-2DB0-4C12-9BA2-9A88CEE9F99F}" presName="linNode" presStyleCnt="0"/>
      <dgm:spPr/>
    </dgm:pt>
    <dgm:pt modelId="{20E806BA-8989-4BD5-A45C-9A66D2D5B3DE}" type="pres">
      <dgm:prSet presAssocID="{B839EB7A-2DB0-4C12-9BA2-9A88CEE9F99F}" presName="parentText" presStyleLbl="node1" presStyleIdx="2" presStyleCnt="3">
        <dgm:presLayoutVars>
          <dgm:chMax val="1"/>
          <dgm:bulletEnabled val="1"/>
        </dgm:presLayoutVars>
      </dgm:prSet>
      <dgm:spPr/>
    </dgm:pt>
    <dgm:pt modelId="{7D58243E-5F55-44EB-A26E-4C4C47E78625}" type="pres">
      <dgm:prSet presAssocID="{B839EB7A-2DB0-4C12-9BA2-9A88CEE9F99F}" presName="descendantText" presStyleLbl="alignAccFollowNode1" presStyleIdx="2" presStyleCnt="3">
        <dgm:presLayoutVars>
          <dgm:bulletEnabled val="1"/>
        </dgm:presLayoutVars>
      </dgm:prSet>
      <dgm:spPr/>
    </dgm:pt>
  </dgm:ptLst>
  <dgm:cxnLst>
    <dgm:cxn modelId="{5A0F9706-654D-40C3-AD62-EE62BBF5F614}" type="presOf" srcId="{5755B61A-C888-4EDE-A83E-90226E8F51C1}" destId="{944EFB4B-0A7C-4A35-97DA-462713EF1341}" srcOrd="0" destOrd="0" presId="urn:microsoft.com/office/officeart/2005/8/layout/vList5"/>
    <dgm:cxn modelId="{F83AD819-E85E-471C-BD85-CE2E20E51F50}" srcId="{45A137A6-A2B5-42B3-8D5A-BA7E9E88FD79}" destId="{5755B61A-C888-4EDE-A83E-90226E8F51C1}" srcOrd="1" destOrd="0" parTransId="{064DB508-4983-4742-AD42-74054771450D}" sibTransId="{39A640E3-31EC-4C9F-8BD0-2FFD5F0ACE90}"/>
    <dgm:cxn modelId="{D5C41F5C-2CEF-4FD2-8819-6EEB48D9915B}" type="presOf" srcId="{45A137A6-A2B5-42B3-8D5A-BA7E9E88FD79}" destId="{2E923B6B-1E28-4341-A235-1C6D93195C9F}" srcOrd="0" destOrd="0" presId="urn:microsoft.com/office/officeart/2005/8/layout/vList5"/>
    <dgm:cxn modelId="{BFE73460-E3E8-4263-B932-E2BB789A9B00}" type="presOf" srcId="{69C0B7DF-FD89-4788-9887-2FFCF7602CED}" destId="{3C99B98A-4581-4F77-B1D8-1A6921DEBD41}" srcOrd="0" destOrd="0" presId="urn:microsoft.com/office/officeart/2005/8/layout/vList5"/>
    <dgm:cxn modelId="{CD1C0B6E-72C5-4B79-868D-7DCBAB59A92F}" type="presOf" srcId="{4BD0AE9A-94CC-4212-8147-352DF850A84C}" destId="{0254D9BA-3DC4-4DC4-8EBF-8C28D3FCCE20}" srcOrd="0" destOrd="0" presId="urn:microsoft.com/office/officeart/2005/8/layout/vList5"/>
    <dgm:cxn modelId="{A8C46755-20CF-4126-BC23-1F0CDB9B3E5B}" srcId="{45A137A6-A2B5-42B3-8D5A-BA7E9E88FD79}" destId="{B839EB7A-2DB0-4C12-9BA2-9A88CEE9F99F}" srcOrd="2" destOrd="0" parTransId="{5BEC8A21-DBC0-414D-BF83-CEC7C599C9AB}" sibTransId="{341449B0-221C-4E38-B7C1-332CAC502407}"/>
    <dgm:cxn modelId="{73BAFD75-E687-45F1-B725-88FA35AB917A}" srcId="{45A137A6-A2B5-42B3-8D5A-BA7E9E88FD79}" destId="{4BD0AE9A-94CC-4212-8147-352DF850A84C}" srcOrd="0" destOrd="0" parTransId="{A49E0C23-EFBB-4FA4-B69F-02E40C618DC0}" sibTransId="{31F62CDB-B5C6-4809-96BF-AC10F2EBE09F}"/>
    <dgm:cxn modelId="{CE019B8E-342B-4DBA-B139-E3C28C34D130}" srcId="{B839EB7A-2DB0-4C12-9BA2-9A88CEE9F99F}" destId="{1F430FCD-3852-40EB-A02D-E5C88CD72036}" srcOrd="0" destOrd="0" parTransId="{7940CE01-88C2-4A3D-A140-861F820F84FB}" sibTransId="{457A7A78-33AA-4369-9882-60F7932E32F7}"/>
    <dgm:cxn modelId="{53844BAC-53AF-42A7-A8C9-823EEB7C8002}" type="presOf" srcId="{1F430FCD-3852-40EB-A02D-E5C88CD72036}" destId="{7D58243E-5F55-44EB-A26E-4C4C47E78625}" srcOrd="0" destOrd="0" presId="urn:microsoft.com/office/officeart/2005/8/layout/vList5"/>
    <dgm:cxn modelId="{A1F61EAE-705D-4626-B085-A266F80A817C}" srcId="{5755B61A-C888-4EDE-A83E-90226E8F51C1}" destId="{69C0B7DF-FD89-4788-9887-2FFCF7602CED}" srcOrd="0" destOrd="0" parTransId="{6D71D5EC-B669-4EBD-A4D9-F399168A4D7C}" sibTransId="{33F56797-C502-4AC1-ABF3-229F0A7B42B2}"/>
    <dgm:cxn modelId="{62DBC3B3-E05C-4B52-A1E8-A065F72414B6}" srcId="{4BD0AE9A-94CC-4212-8147-352DF850A84C}" destId="{27485BB6-06D8-40E0-BB16-741142778971}" srcOrd="0" destOrd="0" parTransId="{D73E90BB-BA89-44ED-BDB9-EC69E7C01A11}" sibTransId="{42AA3451-1FDB-418B-B8CE-860C7EC18AD4}"/>
    <dgm:cxn modelId="{B999E9B7-0F00-4D67-8921-FAAA756B3218}" type="presOf" srcId="{27485BB6-06D8-40E0-BB16-741142778971}" destId="{3302781B-5CD9-4082-8393-358AE8A57370}" srcOrd="0" destOrd="0" presId="urn:microsoft.com/office/officeart/2005/8/layout/vList5"/>
    <dgm:cxn modelId="{68B095CB-E4C3-49DA-A3C4-EC3BE4C26099}" type="presOf" srcId="{B839EB7A-2DB0-4C12-9BA2-9A88CEE9F99F}" destId="{20E806BA-8989-4BD5-A45C-9A66D2D5B3DE}" srcOrd="0" destOrd="0" presId="urn:microsoft.com/office/officeart/2005/8/layout/vList5"/>
    <dgm:cxn modelId="{39E19341-07D8-4431-9114-E35C23AAB410}" type="presParOf" srcId="{2E923B6B-1E28-4341-A235-1C6D93195C9F}" destId="{94CF8CD2-BBD3-4A65-8457-F3C8AD284165}" srcOrd="0" destOrd="0" presId="urn:microsoft.com/office/officeart/2005/8/layout/vList5"/>
    <dgm:cxn modelId="{3A7405C6-F3EA-403D-9715-FFC2191A3CAE}" type="presParOf" srcId="{94CF8CD2-BBD3-4A65-8457-F3C8AD284165}" destId="{0254D9BA-3DC4-4DC4-8EBF-8C28D3FCCE20}" srcOrd="0" destOrd="0" presId="urn:microsoft.com/office/officeart/2005/8/layout/vList5"/>
    <dgm:cxn modelId="{0F74C43C-060E-440A-9CEC-42F665C3DE8C}" type="presParOf" srcId="{94CF8CD2-BBD3-4A65-8457-F3C8AD284165}" destId="{3302781B-5CD9-4082-8393-358AE8A57370}" srcOrd="1" destOrd="0" presId="urn:microsoft.com/office/officeart/2005/8/layout/vList5"/>
    <dgm:cxn modelId="{EF1BFE87-3B14-4808-9682-60DF58D84B7B}" type="presParOf" srcId="{2E923B6B-1E28-4341-A235-1C6D93195C9F}" destId="{98F93044-0F59-42BC-8DD5-EAEBD7D7D1D4}" srcOrd="1" destOrd="0" presId="urn:microsoft.com/office/officeart/2005/8/layout/vList5"/>
    <dgm:cxn modelId="{8E9F97F4-B56D-406E-B8F8-EB24C7A2BDD7}" type="presParOf" srcId="{2E923B6B-1E28-4341-A235-1C6D93195C9F}" destId="{D15D5EF1-D2B8-47BD-B8D0-F8774D39E6E3}" srcOrd="2" destOrd="0" presId="urn:microsoft.com/office/officeart/2005/8/layout/vList5"/>
    <dgm:cxn modelId="{8677F1B7-1FAF-4FF2-8DBD-04FB3CDC30EA}" type="presParOf" srcId="{D15D5EF1-D2B8-47BD-B8D0-F8774D39E6E3}" destId="{944EFB4B-0A7C-4A35-97DA-462713EF1341}" srcOrd="0" destOrd="0" presId="urn:microsoft.com/office/officeart/2005/8/layout/vList5"/>
    <dgm:cxn modelId="{AF4D5565-21B0-4816-AC64-B649F8D8A7F7}" type="presParOf" srcId="{D15D5EF1-D2B8-47BD-B8D0-F8774D39E6E3}" destId="{3C99B98A-4581-4F77-B1D8-1A6921DEBD41}" srcOrd="1" destOrd="0" presId="urn:microsoft.com/office/officeart/2005/8/layout/vList5"/>
    <dgm:cxn modelId="{B6F79672-EF27-4125-B4EB-F107C8359E4E}" type="presParOf" srcId="{2E923B6B-1E28-4341-A235-1C6D93195C9F}" destId="{27AA3B3C-6C98-4543-BB8A-67B01590C087}" srcOrd="3" destOrd="0" presId="urn:microsoft.com/office/officeart/2005/8/layout/vList5"/>
    <dgm:cxn modelId="{1E5ADA46-4321-43C2-8BB0-CA1D55402723}" type="presParOf" srcId="{2E923B6B-1E28-4341-A235-1C6D93195C9F}" destId="{B5B19A81-7612-4686-9598-D7EACA904780}" srcOrd="4" destOrd="0" presId="urn:microsoft.com/office/officeart/2005/8/layout/vList5"/>
    <dgm:cxn modelId="{56A7127C-5B74-4BC3-81B6-F25C34714AAD}" type="presParOf" srcId="{B5B19A81-7612-4686-9598-D7EACA904780}" destId="{20E806BA-8989-4BD5-A45C-9A66D2D5B3DE}" srcOrd="0" destOrd="0" presId="urn:microsoft.com/office/officeart/2005/8/layout/vList5"/>
    <dgm:cxn modelId="{27268CF6-EC70-4C4B-9A19-453ADE3407F0}" type="presParOf" srcId="{B5B19A81-7612-4686-9598-D7EACA904780}" destId="{7D58243E-5F55-44EB-A26E-4C4C47E78625}"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5A137A6-A2B5-42B3-8D5A-BA7E9E88FD79}" type="doc">
      <dgm:prSet loTypeId="urn:microsoft.com/office/officeart/2005/8/layout/vList5" loCatId="list" qsTypeId="urn:microsoft.com/office/officeart/2005/8/quickstyle/simple1" qsCatId="simple" csTypeId="urn:microsoft.com/office/officeart/2005/8/colors/accent3_2" csCatId="accent3" phldr="1"/>
      <dgm:spPr/>
      <dgm:t>
        <a:bodyPr/>
        <a:lstStyle/>
        <a:p>
          <a:endParaRPr lang="en-US"/>
        </a:p>
      </dgm:t>
    </dgm:pt>
    <dgm:pt modelId="{4BD0AE9A-94CC-4212-8147-352DF850A84C}">
      <dgm:prSet phldrT="[Text]"/>
      <dgm:spPr/>
      <dgm:t>
        <a:bodyPr/>
        <a:lstStyle/>
        <a:p>
          <a:r>
            <a:rPr lang="pl-PL" dirty="0" err="1"/>
            <a:t>BuiltIn</a:t>
          </a:r>
          <a:endParaRPr lang="en-US" dirty="0"/>
        </a:p>
      </dgm:t>
    </dgm:pt>
    <dgm:pt modelId="{A49E0C23-EFBB-4FA4-B69F-02E40C618DC0}" type="parTrans" cxnId="{73BAFD75-E687-45F1-B725-88FA35AB917A}">
      <dgm:prSet/>
      <dgm:spPr/>
      <dgm:t>
        <a:bodyPr/>
        <a:lstStyle/>
        <a:p>
          <a:endParaRPr lang="en-US"/>
        </a:p>
      </dgm:t>
    </dgm:pt>
    <dgm:pt modelId="{31F62CDB-B5C6-4809-96BF-AC10F2EBE09F}" type="sibTrans" cxnId="{73BAFD75-E687-45F1-B725-88FA35AB917A}">
      <dgm:prSet/>
      <dgm:spPr/>
      <dgm:t>
        <a:bodyPr/>
        <a:lstStyle/>
        <a:p>
          <a:endParaRPr lang="en-US"/>
        </a:p>
      </dgm:t>
    </dgm:pt>
    <dgm:pt modelId="{5755B61A-C888-4EDE-A83E-90226E8F51C1}">
      <dgm:prSet phldrT="[Text]"/>
      <dgm:spPr/>
      <dgm:t>
        <a:bodyPr/>
        <a:lstStyle/>
        <a:p>
          <a:r>
            <a:rPr lang="pl-PL" dirty="0" err="1"/>
            <a:t>Collections</a:t>
          </a:r>
          <a:endParaRPr lang="en-US" dirty="0"/>
        </a:p>
      </dgm:t>
    </dgm:pt>
    <dgm:pt modelId="{064DB508-4983-4742-AD42-74054771450D}" type="parTrans" cxnId="{F83AD819-E85E-471C-BD85-CE2E20E51F50}">
      <dgm:prSet/>
      <dgm:spPr/>
      <dgm:t>
        <a:bodyPr/>
        <a:lstStyle/>
        <a:p>
          <a:endParaRPr lang="en-US"/>
        </a:p>
      </dgm:t>
    </dgm:pt>
    <dgm:pt modelId="{39A640E3-31EC-4C9F-8BD0-2FFD5F0ACE90}" type="sibTrans" cxnId="{F83AD819-E85E-471C-BD85-CE2E20E51F50}">
      <dgm:prSet/>
      <dgm:spPr/>
      <dgm:t>
        <a:bodyPr/>
        <a:lstStyle/>
        <a:p>
          <a:endParaRPr lang="en-US"/>
        </a:p>
      </dgm:t>
    </dgm:pt>
    <dgm:pt modelId="{B839EB7A-2DB0-4C12-9BA2-9A88CEE9F99F}">
      <dgm:prSet phldrT="[Text]"/>
      <dgm:spPr/>
      <dgm:t>
        <a:bodyPr/>
        <a:lstStyle/>
        <a:p>
          <a:r>
            <a:rPr lang="pl-PL" dirty="0" err="1"/>
            <a:t>Dialogs</a:t>
          </a:r>
          <a:endParaRPr lang="en-US" dirty="0"/>
        </a:p>
      </dgm:t>
    </dgm:pt>
    <dgm:pt modelId="{5BEC8A21-DBC0-414D-BF83-CEC7C599C9AB}" type="parTrans" cxnId="{A8C46755-20CF-4126-BC23-1F0CDB9B3E5B}">
      <dgm:prSet/>
      <dgm:spPr/>
      <dgm:t>
        <a:bodyPr/>
        <a:lstStyle/>
        <a:p>
          <a:endParaRPr lang="en-US"/>
        </a:p>
      </dgm:t>
    </dgm:pt>
    <dgm:pt modelId="{341449B0-221C-4E38-B7C1-332CAC502407}" type="sibTrans" cxnId="{A8C46755-20CF-4126-BC23-1F0CDB9B3E5B}">
      <dgm:prSet/>
      <dgm:spPr/>
      <dgm:t>
        <a:bodyPr/>
        <a:lstStyle/>
        <a:p>
          <a:endParaRPr lang="en-US"/>
        </a:p>
      </dgm:t>
    </dgm:pt>
    <dgm:pt modelId="{5720F8C0-3215-4A88-8728-F043366D4477}">
      <dgm:prSet phldrT="[Text]"/>
      <dgm:spPr/>
      <dgm:t>
        <a:bodyPr/>
        <a:lstStyle/>
        <a:p>
          <a:r>
            <a:rPr lang="pl-PL" dirty="0" err="1"/>
            <a:t>OperatingSystem</a:t>
          </a:r>
          <a:endParaRPr lang="en-US" dirty="0"/>
        </a:p>
      </dgm:t>
    </dgm:pt>
    <dgm:pt modelId="{327E5032-E78E-42BC-B78B-5E38A85BAFED}" type="parTrans" cxnId="{81232D1D-9890-4B1A-9849-C17F1157F76F}">
      <dgm:prSet/>
      <dgm:spPr/>
      <dgm:t>
        <a:bodyPr/>
        <a:lstStyle/>
        <a:p>
          <a:endParaRPr lang="en-US"/>
        </a:p>
      </dgm:t>
    </dgm:pt>
    <dgm:pt modelId="{250CE467-5390-453C-B1C9-8838CB30A953}" type="sibTrans" cxnId="{81232D1D-9890-4B1A-9849-C17F1157F76F}">
      <dgm:prSet/>
      <dgm:spPr/>
      <dgm:t>
        <a:bodyPr/>
        <a:lstStyle/>
        <a:p>
          <a:endParaRPr lang="en-US"/>
        </a:p>
      </dgm:t>
    </dgm:pt>
    <dgm:pt modelId="{ADD9CBD2-EB16-4917-8631-8547862B9C49}">
      <dgm:prSet phldrT="[Text]"/>
      <dgm:spPr/>
      <dgm:t>
        <a:bodyPr/>
        <a:lstStyle/>
        <a:p>
          <a:r>
            <a:rPr lang="pl-PL" dirty="0" err="1"/>
            <a:t>Process</a:t>
          </a:r>
          <a:endParaRPr lang="en-US" dirty="0"/>
        </a:p>
      </dgm:t>
    </dgm:pt>
    <dgm:pt modelId="{6B2C30AB-7D00-4281-B92D-89F3539A9596}" type="parTrans" cxnId="{475FC984-E443-4CD7-8FB5-92A15DA5AA23}">
      <dgm:prSet/>
      <dgm:spPr/>
      <dgm:t>
        <a:bodyPr/>
        <a:lstStyle/>
        <a:p>
          <a:endParaRPr lang="en-US"/>
        </a:p>
      </dgm:t>
    </dgm:pt>
    <dgm:pt modelId="{F0A5639C-C2EA-432F-8455-EA666CFE58F1}" type="sibTrans" cxnId="{475FC984-E443-4CD7-8FB5-92A15DA5AA23}">
      <dgm:prSet/>
      <dgm:spPr/>
      <dgm:t>
        <a:bodyPr/>
        <a:lstStyle/>
        <a:p>
          <a:endParaRPr lang="en-US"/>
        </a:p>
      </dgm:t>
    </dgm:pt>
    <dgm:pt modelId="{0DFFED40-FF0F-48AA-9AA6-1DC332E6E98E}">
      <dgm:prSet phldrT="[Text]"/>
      <dgm:spPr/>
      <dgm:t>
        <a:bodyPr/>
        <a:lstStyle/>
        <a:p>
          <a:r>
            <a:rPr lang="pl-PL" dirty="0" err="1"/>
            <a:t>ScreenShots</a:t>
          </a:r>
          <a:endParaRPr lang="en-US" dirty="0"/>
        </a:p>
      </dgm:t>
    </dgm:pt>
    <dgm:pt modelId="{14BEA180-CF82-4AD4-9F89-4BC363301E32}" type="parTrans" cxnId="{808D7CD5-3EFB-4A88-9B4A-6905FA19043C}">
      <dgm:prSet/>
      <dgm:spPr/>
      <dgm:t>
        <a:bodyPr/>
        <a:lstStyle/>
        <a:p>
          <a:endParaRPr lang="en-US"/>
        </a:p>
      </dgm:t>
    </dgm:pt>
    <dgm:pt modelId="{51D88EB8-965D-4489-B17A-358E6B2493D2}" type="sibTrans" cxnId="{808D7CD5-3EFB-4A88-9B4A-6905FA19043C}">
      <dgm:prSet/>
      <dgm:spPr/>
      <dgm:t>
        <a:bodyPr/>
        <a:lstStyle/>
        <a:p>
          <a:endParaRPr lang="en-US"/>
        </a:p>
      </dgm:t>
    </dgm:pt>
    <dgm:pt modelId="{2B02D8C1-A65E-4CB3-8A2D-CD28C73002D3}">
      <dgm:prSet phldrT="[Text]"/>
      <dgm:spPr/>
      <dgm:t>
        <a:bodyPr/>
        <a:lstStyle/>
        <a:p>
          <a:r>
            <a:rPr lang="pl-PL" dirty="0" err="1"/>
            <a:t>String</a:t>
          </a:r>
          <a:endParaRPr lang="en-US" dirty="0"/>
        </a:p>
      </dgm:t>
    </dgm:pt>
    <dgm:pt modelId="{A74D9E18-0741-46A5-AB45-686B2B863F6A}" type="parTrans" cxnId="{24B57D55-CA48-4E65-8541-15AB1F86A579}">
      <dgm:prSet/>
      <dgm:spPr/>
      <dgm:t>
        <a:bodyPr/>
        <a:lstStyle/>
        <a:p>
          <a:endParaRPr lang="en-US"/>
        </a:p>
      </dgm:t>
    </dgm:pt>
    <dgm:pt modelId="{FB5F5A85-7117-4C9A-A0AB-84DFAB4FEA15}" type="sibTrans" cxnId="{24B57D55-CA48-4E65-8541-15AB1F86A579}">
      <dgm:prSet/>
      <dgm:spPr/>
      <dgm:t>
        <a:bodyPr/>
        <a:lstStyle/>
        <a:p>
          <a:endParaRPr lang="en-US"/>
        </a:p>
      </dgm:t>
    </dgm:pt>
    <dgm:pt modelId="{2282DA26-13E2-4A61-A28A-D353BDDFAD51}">
      <dgm:prSet phldrT="[Text]"/>
      <dgm:spPr/>
      <dgm:t>
        <a:bodyPr/>
        <a:lstStyle/>
        <a:p>
          <a:r>
            <a:rPr lang="pl-PL" dirty="0"/>
            <a:t>Telnet</a:t>
          </a:r>
          <a:endParaRPr lang="en-US" dirty="0"/>
        </a:p>
      </dgm:t>
    </dgm:pt>
    <dgm:pt modelId="{B4219B3C-572F-4330-AE9A-4C729F280A39}" type="parTrans" cxnId="{297969C5-A15A-42DD-8EB4-C8EFC0F73CD9}">
      <dgm:prSet/>
      <dgm:spPr/>
      <dgm:t>
        <a:bodyPr/>
        <a:lstStyle/>
        <a:p>
          <a:endParaRPr lang="en-US"/>
        </a:p>
      </dgm:t>
    </dgm:pt>
    <dgm:pt modelId="{80E7CFD3-1B47-46CC-B90B-091D4558BB30}" type="sibTrans" cxnId="{297969C5-A15A-42DD-8EB4-C8EFC0F73CD9}">
      <dgm:prSet/>
      <dgm:spPr/>
      <dgm:t>
        <a:bodyPr/>
        <a:lstStyle/>
        <a:p>
          <a:endParaRPr lang="en-US"/>
        </a:p>
      </dgm:t>
    </dgm:pt>
    <dgm:pt modelId="{5B8B4B14-FEA3-42DA-82D3-DD4125410062}">
      <dgm:prSet phldrT="[Text]"/>
      <dgm:spPr/>
      <dgm:t>
        <a:bodyPr/>
        <a:lstStyle/>
        <a:p>
          <a:r>
            <a:rPr lang="pl-PL" dirty="0"/>
            <a:t>XML</a:t>
          </a:r>
          <a:endParaRPr lang="en-US" dirty="0"/>
        </a:p>
      </dgm:t>
    </dgm:pt>
    <dgm:pt modelId="{D86AF0A3-F042-4F34-AF81-0EE4C1F4759C}" type="parTrans" cxnId="{210A9221-CC74-4533-B8C6-AB7BEB2AC09C}">
      <dgm:prSet/>
      <dgm:spPr/>
      <dgm:t>
        <a:bodyPr/>
        <a:lstStyle/>
        <a:p>
          <a:endParaRPr lang="en-US"/>
        </a:p>
      </dgm:t>
    </dgm:pt>
    <dgm:pt modelId="{4DC5044C-3582-4DD8-9E35-26FCF3C14AC6}" type="sibTrans" cxnId="{210A9221-CC74-4533-B8C6-AB7BEB2AC09C}">
      <dgm:prSet/>
      <dgm:spPr/>
      <dgm:t>
        <a:bodyPr/>
        <a:lstStyle/>
        <a:p>
          <a:endParaRPr lang="en-US"/>
        </a:p>
      </dgm:t>
    </dgm:pt>
    <dgm:pt modelId="{2E923B6B-1E28-4341-A235-1C6D93195C9F}" type="pres">
      <dgm:prSet presAssocID="{45A137A6-A2B5-42B3-8D5A-BA7E9E88FD79}" presName="Name0" presStyleCnt="0">
        <dgm:presLayoutVars>
          <dgm:dir/>
          <dgm:animLvl val="lvl"/>
          <dgm:resizeHandles val="exact"/>
        </dgm:presLayoutVars>
      </dgm:prSet>
      <dgm:spPr/>
    </dgm:pt>
    <dgm:pt modelId="{94CF8CD2-BBD3-4A65-8457-F3C8AD284165}" type="pres">
      <dgm:prSet presAssocID="{4BD0AE9A-94CC-4212-8147-352DF850A84C}" presName="linNode" presStyleCnt="0"/>
      <dgm:spPr/>
    </dgm:pt>
    <dgm:pt modelId="{0254D9BA-3DC4-4DC4-8EBF-8C28D3FCCE20}" type="pres">
      <dgm:prSet presAssocID="{4BD0AE9A-94CC-4212-8147-352DF850A84C}" presName="parentText" presStyleLbl="node1" presStyleIdx="0" presStyleCnt="9">
        <dgm:presLayoutVars>
          <dgm:chMax val="1"/>
          <dgm:bulletEnabled val="1"/>
        </dgm:presLayoutVars>
      </dgm:prSet>
      <dgm:spPr/>
    </dgm:pt>
    <dgm:pt modelId="{98F93044-0F59-42BC-8DD5-EAEBD7D7D1D4}" type="pres">
      <dgm:prSet presAssocID="{31F62CDB-B5C6-4809-96BF-AC10F2EBE09F}" presName="sp" presStyleCnt="0"/>
      <dgm:spPr/>
    </dgm:pt>
    <dgm:pt modelId="{D15D5EF1-D2B8-47BD-B8D0-F8774D39E6E3}" type="pres">
      <dgm:prSet presAssocID="{5755B61A-C888-4EDE-A83E-90226E8F51C1}" presName="linNode" presStyleCnt="0"/>
      <dgm:spPr/>
    </dgm:pt>
    <dgm:pt modelId="{944EFB4B-0A7C-4A35-97DA-462713EF1341}" type="pres">
      <dgm:prSet presAssocID="{5755B61A-C888-4EDE-A83E-90226E8F51C1}" presName="parentText" presStyleLbl="node1" presStyleIdx="1" presStyleCnt="9">
        <dgm:presLayoutVars>
          <dgm:chMax val="1"/>
          <dgm:bulletEnabled val="1"/>
        </dgm:presLayoutVars>
      </dgm:prSet>
      <dgm:spPr/>
    </dgm:pt>
    <dgm:pt modelId="{27AA3B3C-6C98-4543-BB8A-67B01590C087}" type="pres">
      <dgm:prSet presAssocID="{39A640E3-31EC-4C9F-8BD0-2FFD5F0ACE90}" presName="sp" presStyleCnt="0"/>
      <dgm:spPr/>
    </dgm:pt>
    <dgm:pt modelId="{B5B19A81-7612-4686-9598-D7EACA904780}" type="pres">
      <dgm:prSet presAssocID="{B839EB7A-2DB0-4C12-9BA2-9A88CEE9F99F}" presName="linNode" presStyleCnt="0"/>
      <dgm:spPr/>
    </dgm:pt>
    <dgm:pt modelId="{20E806BA-8989-4BD5-A45C-9A66D2D5B3DE}" type="pres">
      <dgm:prSet presAssocID="{B839EB7A-2DB0-4C12-9BA2-9A88CEE9F99F}" presName="parentText" presStyleLbl="node1" presStyleIdx="2" presStyleCnt="9">
        <dgm:presLayoutVars>
          <dgm:chMax val="1"/>
          <dgm:bulletEnabled val="1"/>
        </dgm:presLayoutVars>
      </dgm:prSet>
      <dgm:spPr/>
    </dgm:pt>
    <dgm:pt modelId="{491D87B7-BF37-4A51-A931-2D0C3D002513}" type="pres">
      <dgm:prSet presAssocID="{341449B0-221C-4E38-B7C1-332CAC502407}" presName="sp" presStyleCnt="0"/>
      <dgm:spPr/>
    </dgm:pt>
    <dgm:pt modelId="{3BF227E5-007F-41D4-95A8-542BC9A1B165}" type="pres">
      <dgm:prSet presAssocID="{5720F8C0-3215-4A88-8728-F043366D4477}" presName="linNode" presStyleCnt="0"/>
      <dgm:spPr/>
    </dgm:pt>
    <dgm:pt modelId="{E7FB4411-0B40-498E-9603-5AF5E08C1899}" type="pres">
      <dgm:prSet presAssocID="{5720F8C0-3215-4A88-8728-F043366D4477}" presName="parentText" presStyleLbl="node1" presStyleIdx="3" presStyleCnt="9">
        <dgm:presLayoutVars>
          <dgm:chMax val="1"/>
          <dgm:bulletEnabled val="1"/>
        </dgm:presLayoutVars>
      </dgm:prSet>
      <dgm:spPr/>
    </dgm:pt>
    <dgm:pt modelId="{0354BCE3-8D25-4CAB-BE35-614CC6DE0FCC}" type="pres">
      <dgm:prSet presAssocID="{250CE467-5390-453C-B1C9-8838CB30A953}" presName="sp" presStyleCnt="0"/>
      <dgm:spPr/>
    </dgm:pt>
    <dgm:pt modelId="{2E7C1F4F-333A-462F-B042-2DE10F0E2D1F}" type="pres">
      <dgm:prSet presAssocID="{ADD9CBD2-EB16-4917-8631-8547862B9C49}" presName="linNode" presStyleCnt="0"/>
      <dgm:spPr/>
    </dgm:pt>
    <dgm:pt modelId="{1E24A10F-AAB9-4522-93B2-AD6E9A42AA34}" type="pres">
      <dgm:prSet presAssocID="{ADD9CBD2-EB16-4917-8631-8547862B9C49}" presName="parentText" presStyleLbl="node1" presStyleIdx="4" presStyleCnt="9">
        <dgm:presLayoutVars>
          <dgm:chMax val="1"/>
          <dgm:bulletEnabled val="1"/>
        </dgm:presLayoutVars>
      </dgm:prSet>
      <dgm:spPr/>
    </dgm:pt>
    <dgm:pt modelId="{F0BC26AA-8678-4815-8210-C51DBCAA638E}" type="pres">
      <dgm:prSet presAssocID="{F0A5639C-C2EA-432F-8455-EA666CFE58F1}" presName="sp" presStyleCnt="0"/>
      <dgm:spPr/>
    </dgm:pt>
    <dgm:pt modelId="{C7981C45-CE8F-4C4A-9337-A4374F6449D5}" type="pres">
      <dgm:prSet presAssocID="{0DFFED40-FF0F-48AA-9AA6-1DC332E6E98E}" presName="linNode" presStyleCnt="0"/>
      <dgm:spPr/>
    </dgm:pt>
    <dgm:pt modelId="{1164A073-FC1F-41F8-874D-2F3963CE73F1}" type="pres">
      <dgm:prSet presAssocID="{0DFFED40-FF0F-48AA-9AA6-1DC332E6E98E}" presName="parentText" presStyleLbl="node1" presStyleIdx="5" presStyleCnt="9">
        <dgm:presLayoutVars>
          <dgm:chMax val="1"/>
          <dgm:bulletEnabled val="1"/>
        </dgm:presLayoutVars>
      </dgm:prSet>
      <dgm:spPr/>
    </dgm:pt>
    <dgm:pt modelId="{EB30B79F-9108-42C8-8E7F-647DB9F88FFE}" type="pres">
      <dgm:prSet presAssocID="{51D88EB8-965D-4489-B17A-358E6B2493D2}" presName="sp" presStyleCnt="0"/>
      <dgm:spPr/>
    </dgm:pt>
    <dgm:pt modelId="{18CC26A2-8DA3-4FE9-B591-2CC2B61B1EAF}" type="pres">
      <dgm:prSet presAssocID="{2B02D8C1-A65E-4CB3-8A2D-CD28C73002D3}" presName="linNode" presStyleCnt="0"/>
      <dgm:spPr/>
    </dgm:pt>
    <dgm:pt modelId="{6B478BED-74D3-4A6D-9669-F39114A7E467}" type="pres">
      <dgm:prSet presAssocID="{2B02D8C1-A65E-4CB3-8A2D-CD28C73002D3}" presName="parentText" presStyleLbl="node1" presStyleIdx="6" presStyleCnt="9">
        <dgm:presLayoutVars>
          <dgm:chMax val="1"/>
          <dgm:bulletEnabled val="1"/>
        </dgm:presLayoutVars>
      </dgm:prSet>
      <dgm:spPr/>
    </dgm:pt>
    <dgm:pt modelId="{CD086B88-BCEA-4237-9CA0-BE3D809326F4}" type="pres">
      <dgm:prSet presAssocID="{FB5F5A85-7117-4C9A-A0AB-84DFAB4FEA15}" presName="sp" presStyleCnt="0"/>
      <dgm:spPr/>
    </dgm:pt>
    <dgm:pt modelId="{12E89FDD-6804-4CA0-BC09-15E1431B6032}" type="pres">
      <dgm:prSet presAssocID="{2282DA26-13E2-4A61-A28A-D353BDDFAD51}" presName="linNode" presStyleCnt="0"/>
      <dgm:spPr/>
    </dgm:pt>
    <dgm:pt modelId="{EDB5305E-753D-402C-87DC-F9B743B12A19}" type="pres">
      <dgm:prSet presAssocID="{2282DA26-13E2-4A61-A28A-D353BDDFAD51}" presName="parentText" presStyleLbl="node1" presStyleIdx="7" presStyleCnt="9">
        <dgm:presLayoutVars>
          <dgm:chMax val="1"/>
          <dgm:bulletEnabled val="1"/>
        </dgm:presLayoutVars>
      </dgm:prSet>
      <dgm:spPr/>
    </dgm:pt>
    <dgm:pt modelId="{C3D53099-F5DE-4227-977C-5EEDCC805612}" type="pres">
      <dgm:prSet presAssocID="{80E7CFD3-1B47-46CC-B90B-091D4558BB30}" presName="sp" presStyleCnt="0"/>
      <dgm:spPr/>
    </dgm:pt>
    <dgm:pt modelId="{A0B8FB95-D5AD-47FB-9082-8C35FB604311}" type="pres">
      <dgm:prSet presAssocID="{5B8B4B14-FEA3-42DA-82D3-DD4125410062}" presName="linNode" presStyleCnt="0"/>
      <dgm:spPr/>
    </dgm:pt>
    <dgm:pt modelId="{AC6BBFB9-A30C-493E-BCBD-36AE4D5002D2}" type="pres">
      <dgm:prSet presAssocID="{5B8B4B14-FEA3-42DA-82D3-DD4125410062}" presName="parentText" presStyleLbl="node1" presStyleIdx="8" presStyleCnt="9">
        <dgm:presLayoutVars>
          <dgm:chMax val="1"/>
          <dgm:bulletEnabled val="1"/>
        </dgm:presLayoutVars>
      </dgm:prSet>
      <dgm:spPr/>
    </dgm:pt>
  </dgm:ptLst>
  <dgm:cxnLst>
    <dgm:cxn modelId="{EFB98608-DD0A-46A8-A7A1-D3FC55F58E7D}" type="presOf" srcId="{5755B61A-C888-4EDE-A83E-90226E8F51C1}" destId="{944EFB4B-0A7C-4A35-97DA-462713EF1341}" srcOrd="0" destOrd="0" presId="urn:microsoft.com/office/officeart/2005/8/layout/vList5"/>
    <dgm:cxn modelId="{F83AD819-E85E-471C-BD85-CE2E20E51F50}" srcId="{45A137A6-A2B5-42B3-8D5A-BA7E9E88FD79}" destId="{5755B61A-C888-4EDE-A83E-90226E8F51C1}" srcOrd="1" destOrd="0" parTransId="{064DB508-4983-4742-AD42-74054771450D}" sibTransId="{39A640E3-31EC-4C9F-8BD0-2FFD5F0ACE90}"/>
    <dgm:cxn modelId="{81232D1D-9890-4B1A-9849-C17F1157F76F}" srcId="{45A137A6-A2B5-42B3-8D5A-BA7E9E88FD79}" destId="{5720F8C0-3215-4A88-8728-F043366D4477}" srcOrd="3" destOrd="0" parTransId="{327E5032-E78E-42BC-B78B-5E38A85BAFED}" sibTransId="{250CE467-5390-453C-B1C9-8838CB30A953}"/>
    <dgm:cxn modelId="{210A9221-CC74-4533-B8C6-AB7BEB2AC09C}" srcId="{45A137A6-A2B5-42B3-8D5A-BA7E9E88FD79}" destId="{5B8B4B14-FEA3-42DA-82D3-DD4125410062}" srcOrd="8" destOrd="0" parTransId="{D86AF0A3-F042-4F34-AF81-0EE4C1F4759C}" sibTransId="{4DC5044C-3582-4DD8-9E35-26FCF3C14AC6}"/>
    <dgm:cxn modelId="{260A7B45-CA00-4F82-BFFB-ED4B96E263F5}" type="presOf" srcId="{0DFFED40-FF0F-48AA-9AA6-1DC332E6E98E}" destId="{1164A073-FC1F-41F8-874D-2F3963CE73F1}" srcOrd="0" destOrd="0" presId="urn:microsoft.com/office/officeart/2005/8/layout/vList5"/>
    <dgm:cxn modelId="{0B2BBE4B-50C7-4FC3-9234-9361BCA0FB7C}" type="presOf" srcId="{2282DA26-13E2-4A61-A28A-D353BDDFAD51}" destId="{EDB5305E-753D-402C-87DC-F9B743B12A19}" srcOrd="0" destOrd="0" presId="urn:microsoft.com/office/officeart/2005/8/layout/vList5"/>
    <dgm:cxn modelId="{2A4EB470-4A93-4889-8AF4-530967451E05}" type="presOf" srcId="{2B02D8C1-A65E-4CB3-8A2D-CD28C73002D3}" destId="{6B478BED-74D3-4A6D-9669-F39114A7E467}" srcOrd="0" destOrd="0" presId="urn:microsoft.com/office/officeart/2005/8/layout/vList5"/>
    <dgm:cxn modelId="{A8C46755-20CF-4126-BC23-1F0CDB9B3E5B}" srcId="{45A137A6-A2B5-42B3-8D5A-BA7E9E88FD79}" destId="{B839EB7A-2DB0-4C12-9BA2-9A88CEE9F99F}" srcOrd="2" destOrd="0" parTransId="{5BEC8A21-DBC0-414D-BF83-CEC7C599C9AB}" sibTransId="{341449B0-221C-4E38-B7C1-332CAC502407}"/>
    <dgm:cxn modelId="{24B57D55-CA48-4E65-8541-15AB1F86A579}" srcId="{45A137A6-A2B5-42B3-8D5A-BA7E9E88FD79}" destId="{2B02D8C1-A65E-4CB3-8A2D-CD28C73002D3}" srcOrd="6" destOrd="0" parTransId="{A74D9E18-0741-46A5-AB45-686B2B863F6A}" sibTransId="{FB5F5A85-7117-4C9A-A0AB-84DFAB4FEA15}"/>
    <dgm:cxn modelId="{73BAFD75-E687-45F1-B725-88FA35AB917A}" srcId="{45A137A6-A2B5-42B3-8D5A-BA7E9E88FD79}" destId="{4BD0AE9A-94CC-4212-8147-352DF850A84C}" srcOrd="0" destOrd="0" parTransId="{A49E0C23-EFBB-4FA4-B69F-02E40C618DC0}" sibTransId="{31F62CDB-B5C6-4809-96BF-AC10F2EBE09F}"/>
    <dgm:cxn modelId="{475FC984-E443-4CD7-8FB5-92A15DA5AA23}" srcId="{45A137A6-A2B5-42B3-8D5A-BA7E9E88FD79}" destId="{ADD9CBD2-EB16-4917-8631-8547862B9C49}" srcOrd="4" destOrd="0" parTransId="{6B2C30AB-7D00-4281-B92D-89F3539A9596}" sibTransId="{F0A5639C-C2EA-432F-8455-EA666CFE58F1}"/>
    <dgm:cxn modelId="{3EE9628A-A498-4C24-BB53-CE3DA038198A}" type="presOf" srcId="{4BD0AE9A-94CC-4212-8147-352DF850A84C}" destId="{0254D9BA-3DC4-4DC4-8EBF-8C28D3FCCE20}" srcOrd="0" destOrd="0" presId="urn:microsoft.com/office/officeart/2005/8/layout/vList5"/>
    <dgm:cxn modelId="{3298BE9F-06CE-4547-8CB9-0AF506ABE63E}" type="presOf" srcId="{45A137A6-A2B5-42B3-8D5A-BA7E9E88FD79}" destId="{2E923B6B-1E28-4341-A235-1C6D93195C9F}" srcOrd="0" destOrd="0" presId="urn:microsoft.com/office/officeart/2005/8/layout/vList5"/>
    <dgm:cxn modelId="{297969C5-A15A-42DD-8EB4-C8EFC0F73CD9}" srcId="{45A137A6-A2B5-42B3-8D5A-BA7E9E88FD79}" destId="{2282DA26-13E2-4A61-A28A-D353BDDFAD51}" srcOrd="7" destOrd="0" parTransId="{B4219B3C-572F-4330-AE9A-4C729F280A39}" sibTransId="{80E7CFD3-1B47-46CC-B90B-091D4558BB30}"/>
    <dgm:cxn modelId="{4BF5ACCA-AB69-4E37-9406-6B028475EA93}" type="presOf" srcId="{5720F8C0-3215-4A88-8728-F043366D4477}" destId="{E7FB4411-0B40-498E-9603-5AF5E08C1899}" srcOrd="0" destOrd="0" presId="urn:microsoft.com/office/officeart/2005/8/layout/vList5"/>
    <dgm:cxn modelId="{5AEAFBCB-545B-4F75-A9BD-73AFD555EE26}" type="presOf" srcId="{ADD9CBD2-EB16-4917-8631-8547862B9C49}" destId="{1E24A10F-AAB9-4522-93B2-AD6E9A42AA34}" srcOrd="0" destOrd="0" presId="urn:microsoft.com/office/officeart/2005/8/layout/vList5"/>
    <dgm:cxn modelId="{91351FD4-3A5A-4905-A398-D4FCD330D737}" type="presOf" srcId="{B839EB7A-2DB0-4C12-9BA2-9A88CEE9F99F}" destId="{20E806BA-8989-4BD5-A45C-9A66D2D5B3DE}" srcOrd="0" destOrd="0" presId="urn:microsoft.com/office/officeart/2005/8/layout/vList5"/>
    <dgm:cxn modelId="{808D7CD5-3EFB-4A88-9B4A-6905FA19043C}" srcId="{45A137A6-A2B5-42B3-8D5A-BA7E9E88FD79}" destId="{0DFFED40-FF0F-48AA-9AA6-1DC332E6E98E}" srcOrd="5" destOrd="0" parTransId="{14BEA180-CF82-4AD4-9F89-4BC363301E32}" sibTransId="{51D88EB8-965D-4489-B17A-358E6B2493D2}"/>
    <dgm:cxn modelId="{082552E0-779C-43DB-B888-29A235F031C2}" type="presOf" srcId="{5B8B4B14-FEA3-42DA-82D3-DD4125410062}" destId="{AC6BBFB9-A30C-493E-BCBD-36AE4D5002D2}" srcOrd="0" destOrd="0" presId="urn:microsoft.com/office/officeart/2005/8/layout/vList5"/>
    <dgm:cxn modelId="{D595CA8E-829A-4906-B729-2AAC264414F8}" type="presParOf" srcId="{2E923B6B-1E28-4341-A235-1C6D93195C9F}" destId="{94CF8CD2-BBD3-4A65-8457-F3C8AD284165}" srcOrd="0" destOrd="0" presId="urn:microsoft.com/office/officeart/2005/8/layout/vList5"/>
    <dgm:cxn modelId="{8B1D5C27-616D-4C2C-9916-42813FCDCDC0}" type="presParOf" srcId="{94CF8CD2-BBD3-4A65-8457-F3C8AD284165}" destId="{0254D9BA-3DC4-4DC4-8EBF-8C28D3FCCE20}" srcOrd="0" destOrd="0" presId="urn:microsoft.com/office/officeart/2005/8/layout/vList5"/>
    <dgm:cxn modelId="{6407730A-C23E-42A1-A05A-80D8071A3494}" type="presParOf" srcId="{2E923B6B-1E28-4341-A235-1C6D93195C9F}" destId="{98F93044-0F59-42BC-8DD5-EAEBD7D7D1D4}" srcOrd="1" destOrd="0" presId="urn:microsoft.com/office/officeart/2005/8/layout/vList5"/>
    <dgm:cxn modelId="{2D839460-C885-4FC8-BC49-62FC28B2A429}" type="presParOf" srcId="{2E923B6B-1E28-4341-A235-1C6D93195C9F}" destId="{D15D5EF1-D2B8-47BD-B8D0-F8774D39E6E3}" srcOrd="2" destOrd="0" presId="urn:microsoft.com/office/officeart/2005/8/layout/vList5"/>
    <dgm:cxn modelId="{635F9406-6A79-4BCE-B34F-30359DEBBD0D}" type="presParOf" srcId="{D15D5EF1-D2B8-47BD-B8D0-F8774D39E6E3}" destId="{944EFB4B-0A7C-4A35-97DA-462713EF1341}" srcOrd="0" destOrd="0" presId="urn:microsoft.com/office/officeart/2005/8/layout/vList5"/>
    <dgm:cxn modelId="{4C93F84D-57B0-40E2-9A6E-68A35F3DCF53}" type="presParOf" srcId="{2E923B6B-1E28-4341-A235-1C6D93195C9F}" destId="{27AA3B3C-6C98-4543-BB8A-67B01590C087}" srcOrd="3" destOrd="0" presId="urn:microsoft.com/office/officeart/2005/8/layout/vList5"/>
    <dgm:cxn modelId="{47187209-B19D-40A5-A845-122ABF9D5D44}" type="presParOf" srcId="{2E923B6B-1E28-4341-A235-1C6D93195C9F}" destId="{B5B19A81-7612-4686-9598-D7EACA904780}" srcOrd="4" destOrd="0" presId="urn:microsoft.com/office/officeart/2005/8/layout/vList5"/>
    <dgm:cxn modelId="{3C3D7510-E8C9-456F-BCD9-B0CE5C75C1F8}" type="presParOf" srcId="{B5B19A81-7612-4686-9598-D7EACA904780}" destId="{20E806BA-8989-4BD5-A45C-9A66D2D5B3DE}" srcOrd="0" destOrd="0" presId="urn:microsoft.com/office/officeart/2005/8/layout/vList5"/>
    <dgm:cxn modelId="{F0AAEBD6-1FE6-45B8-AE41-A44BE1C91D9A}" type="presParOf" srcId="{2E923B6B-1E28-4341-A235-1C6D93195C9F}" destId="{491D87B7-BF37-4A51-A931-2D0C3D002513}" srcOrd="5" destOrd="0" presId="urn:microsoft.com/office/officeart/2005/8/layout/vList5"/>
    <dgm:cxn modelId="{5F53C23C-74A7-48D2-B8E6-2C7AA7C520EF}" type="presParOf" srcId="{2E923B6B-1E28-4341-A235-1C6D93195C9F}" destId="{3BF227E5-007F-41D4-95A8-542BC9A1B165}" srcOrd="6" destOrd="0" presId="urn:microsoft.com/office/officeart/2005/8/layout/vList5"/>
    <dgm:cxn modelId="{4B1C9A82-FB34-41CE-9A8B-8A964FF7F462}" type="presParOf" srcId="{3BF227E5-007F-41D4-95A8-542BC9A1B165}" destId="{E7FB4411-0B40-498E-9603-5AF5E08C1899}" srcOrd="0" destOrd="0" presId="urn:microsoft.com/office/officeart/2005/8/layout/vList5"/>
    <dgm:cxn modelId="{CB2C65C2-BB32-4BAA-B6ED-535C59E468C1}" type="presParOf" srcId="{2E923B6B-1E28-4341-A235-1C6D93195C9F}" destId="{0354BCE3-8D25-4CAB-BE35-614CC6DE0FCC}" srcOrd="7" destOrd="0" presId="urn:microsoft.com/office/officeart/2005/8/layout/vList5"/>
    <dgm:cxn modelId="{B3F465C7-CE23-4FB1-8554-DA4B8B185B2B}" type="presParOf" srcId="{2E923B6B-1E28-4341-A235-1C6D93195C9F}" destId="{2E7C1F4F-333A-462F-B042-2DE10F0E2D1F}" srcOrd="8" destOrd="0" presId="urn:microsoft.com/office/officeart/2005/8/layout/vList5"/>
    <dgm:cxn modelId="{2239EEE0-47F0-4A03-A91A-3709AFCD487C}" type="presParOf" srcId="{2E7C1F4F-333A-462F-B042-2DE10F0E2D1F}" destId="{1E24A10F-AAB9-4522-93B2-AD6E9A42AA34}" srcOrd="0" destOrd="0" presId="urn:microsoft.com/office/officeart/2005/8/layout/vList5"/>
    <dgm:cxn modelId="{C84A597D-191D-4355-95F9-C0E59B2EB738}" type="presParOf" srcId="{2E923B6B-1E28-4341-A235-1C6D93195C9F}" destId="{F0BC26AA-8678-4815-8210-C51DBCAA638E}" srcOrd="9" destOrd="0" presId="urn:microsoft.com/office/officeart/2005/8/layout/vList5"/>
    <dgm:cxn modelId="{56147773-272D-4B9E-A96E-ACA9D51C95A1}" type="presParOf" srcId="{2E923B6B-1E28-4341-A235-1C6D93195C9F}" destId="{C7981C45-CE8F-4C4A-9337-A4374F6449D5}" srcOrd="10" destOrd="0" presId="urn:microsoft.com/office/officeart/2005/8/layout/vList5"/>
    <dgm:cxn modelId="{03782647-5558-4F0F-B304-D076BDAF873B}" type="presParOf" srcId="{C7981C45-CE8F-4C4A-9337-A4374F6449D5}" destId="{1164A073-FC1F-41F8-874D-2F3963CE73F1}" srcOrd="0" destOrd="0" presId="urn:microsoft.com/office/officeart/2005/8/layout/vList5"/>
    <dgm:cxn modelId="{5D837938-62A2-479A-A9BD-805E5A3C6D93}" type="presParOf" srcId="{2E923B6B-1E28-4341-A235-1C6D93195C9F}" destId="{EB30B79F-9108-42C8-8E7F-647DB9F88FFE}" srcOrd="11" destOrd="0" presId="urn:microsoft.com/office/officeart/2005/8/layout/vList5"/>
    <dgm:cxn modelId="{30376597-0782-434C-916A-44CC8A7A4E67}" type="presParOf" srcId="{2E923B6B-1E28-4341-A235-1C6D93195C9F}" destId="{18CC26A2-8DA3-4FE9-B591-2CC2B61B1EAF}" srcOrd="12" destOrd="0" presId="urn:microsoft.com/office/officeart/2005/8/layout/vList5"/>
    <dgm:cxn modelId="{33220A68-D31B-42CE-87C0-803638D620F6}" type="presParOf" srcId="{18CC26A2-8DA3-4FE9-B591-2CC2B61B1EAF}" destId="{6B478BED-74D3-4A6D-9669-F39114A7E467}" srcOrd="0" destOrd="0" presId="urn:microsoft.com/office/officeart/2005/8/layout/vList5"/>
    <dgm:cxn modelId="{03896871-526A-47F9-8D3E-CEEC82B2603A}" type="presParOf" srcId="{2E923B6B-1E28-4341-A235-1C6D93195C9F}" destId="{CD086B88-BCEA-4237-9CA0-BE3D809326F4}" srcOrd="13" destOrd="0" presId="urn:microsoft.com/office/officeart/2005/8/layout/vList5"/>
    <dgm:cxn modelId="{3F54A5F4-E150-43D4-A00E-C555667C74BE}" type="presParOf" srcId="{2E923B6B-1E28-4341-A235-1C6D93195C9F}" destId="{12E89FDD-6804-4CA0-BC09-15E1431B6032}" srcOrd="14" destOrd="0" presId="urn:microsoft.com/office/officeart/2005/8/layout/vList5"/>
    <dgm:cxn modelId="{5F9FBC24-918C-456B-89B8-E47F97FEC04E}" type="presParOf" srcId="{12E89FDD-6804-4CA0-BC09-15E1431B6032}" destId="{EDB5305E-753D-402C-87DC-F9B743B12A19}" srcOrd="0" destOrd="0" presId="urn:microsoft.com/office/officeart/2005/8/layout/vList5"/>
    <dgm:cxn modelId="{57C78281-1395-41D3-B6AE-BC7C7969298C}" type="presParOf" srcId="{2E923B6B-1E28-4341-A235-1C6D93195C9F}" destId="{C3D53099-F5DE-4227-977C-5EEDCC805612}" srcOrd="15" destOrd="0" presId="urn:microsoft.com/office/officeart/2005/8/layout/vList5"/>
    <dgm:cxn modelId="{3BBFDF9A-05FB-4C19-BF70-08AD5AC157B6}" type="presParOf" srcId="{2E923B6B-1E28-4341-A235-1C6D93195C9F}" destId="{A0B8FB95-D5AD-47FB-9082-8C35FB604311}" srcOrd="16" destOrd="0" presId="urn:microsoft.com/office/officeart/2005/8/layout/vList5"/>
    <dgm:cxn modelId="{5187D0FA-57FC-466C-8769-D10121F63B65}" type="presParOf" srcId="{A0B8FB95-D5AD-47FB-9082-8C35FB604311}" destId="{AC6BBFB9-A30C-493E-BCBD-36AE4D5002D2}"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8FA4FA1-26E3-4EE3-A34F-677D92540950}" type="doc">
      <dgm:prSet loTypeId="urn:microsoft.com/office/officeart/2005/8/layout/vList5" loCatId="list" qsTypeId="urn:microsoft.com/office/officeart/2005/8/quickstyle/simple1" qsCatId="simple" csTypeId="urn:microsoft.com/office/officeart/2005/8/colors/accent3_2" csCatId="accent3" phldr="1"/>
      <dgm:spPr/>
      <dgm:t>
        <a:bodyPr/>
        <a:lstStyle/>
        <a:p>
          <a:endParaRPr lang="en-US"/>
        </a:p>
      </dgm:t>
    </dgm:pt>
    <dgm:pt modelId="{BD086B3E-C981-40CD-A898-9A249CA2EC0D}">
      <dgm:prSet phldrT="[Text]"/>
      <dgm:spPr/>
      <dgm:t>
        <a:bodyPr/>
        <a:lstStyle/>
        <a:p>
          <a:r>
            <a:rPr lang="en-US" b="0" i="0" dirty="0"/>
            <a:t>Robot Framework itself has </a:t>
          </a:r>
          <a:r>
            <a:rPr lang="pl-PL" b="0" i="0" dirty="0" err="1"/>
            <a:t>three</a:t>
          </a:r>
          <a:r>
            <a:rPr lang="en-US" b="0" i="0" dirty="0"/>
            <a:t> kinds of variables</a:t>
          </a:r>
          <a:endParaRPr lang="en-US" dirty="0"/>
        </a:p>
      </dgm:t>
    </dgm:pt>
    <dgm:pt modelId="{C630ED4A-25E7-44FE-9364-F74EB1E47F47}" type="parTrans" cxnId="{DEFC0BA5-F220-408A-AE90-570E67F448C7}">
      <dgm:prSet/>
      <dgm:spPr/>
      <dgm:t>
        <a:bodyPr/>
        <a:lstStyle/>
        <a:p>
          <a:endParaRPr lang="en-US"/>
        </a:p>
      </dgm:t>
    </dgm:pt>
    <dgm:pt modelId="{D371583C-3547-4CED-8DA7-B8CC56BBC730}" type="sibTrans" cxnId="{DEFC0BA5-F220-408A-AE90-570E67F448C7}">
      <dgm:prSet/>
      <dgm:spPr/>
      <dgm:t>
        <a:bodyPr/>
        <a:lstStyle/>
        <a:p>
          <a:endParaRPr lang="en-US"/>
        </a:p>
      </dgm:t>
    </dgm:pt>
    <dgm:pt modelId="{8260D7FE-8068-4223-A24B-7054F6AFECC9}">
      <dgm:prSet phldrT="[Text]"/>
      <dgm:spPr/>
      <dgm:t>
        <a:bodyPr/>
        <a:lstStyle/>
        <a:p>
          <a:pPr algn="l"/>
          <a:r>
            <a:rPr lang="en-US" b="0" i="0" dirty="0"/>
            <a:t>${SCALAR}</a:t>
          </a:r>
          <a:endParaRPr lang="en-US" dirty="0"/>
        </a:p>
      </dgm:t>
    </dgm:pt>
    <dgm:pt modelId="{162BF59E-0E7A-4267-A06E-C57E89F92B07}" type="sibTrans" cxnId="{923C2C6E-48FE-4CCD-8C92-8DE2D9CACC2A}">
      <dgm:prSet/>
      <dgm:spPr/>
      <dgm:t>
        <a:bodyPr/>
        <a:lstStyle/>
        <a:p>
          <a:endParaRPr lang="en-US"/>
        </a:p>
      </dgm:t>
    </dgm:pt>
    <dgm:pt modelId="{8E7DC822-0438-4B54-B2FC-9C95FA715BBD}" type="parTrans" cxnId="{923C2C6E-48FE-4CCD-8C92-8DE2D9CACC2A}">
      <dgm:prSet/>
      <dgm:spPr/>
      <dgm:t>
        <a:bodyPr/>
        <a:lstStyle/>
        <a:p>
          <a:endParaRPr lang="en-US"/>
        </a:p>
      </dgm:t>
    </dgm:pt>
    <dgm:pt modelId="{AAA12D28-0C6E-4A38-B7DA-6B969D7512C6}">
      <dgm:prSet phldrT="[Text]"/>
      <dgm:spPr/>
      <dgm:t>
        <a:bodyPr/>
        <a:lstStyle/>
        <a:p>
          <a:pPr algn="l"/>
          <a:r>
            <a:rPr lang="pl-PL" dirty="0"/>
            <a:t>@{LIST}</a:t>
          </a:r>
          <a:endParaRPr lang="en-US" dirty="0"/>
        </a:p>
      </dgm:t>
    </dgm:pt>
    <dgm:pt modelId="{A1CD5ADF-6669-4416-ACC1-7A891AAED633}" type="parTrans" cxnId="{816AA381-B7A1-402B-8E29-DB183A325BD5}">
      <dgm:prSet/>
      <dgm:spPr/>
      <dgm:t>
        <a:bodyPr/>
        <a:lstStyle/>
        <a:p>
          <a:endParaRPr lang="en-US"/>
        </a:p>
      </dgm:t>
    </dgm:pt>
    <dgm:pt modelId="{0EA68FA2-B8C7-4344-ABF1-89430BB0A91C}" type="sibTrans" cxnId="{816AA381-B7A1-402B-8E29-DB183A325BD5}">
      <dgm:prSet/>
      <dgm:spPr/>
      <dgm:t>
        <a:bodyPr/>
        <a:lstStyle/>
        <a:p>
          <a:endParaRPr lang="en-US"/>
        </a:p>
      </dgm:t>
    </dgm:pt>
    <dgm:pt modelId="{B017173F-79D3-4EE1-9DF6-8B539D387007}">
      <dgm:prSet phldrT="[Text]"/>
      <dgm:spPr/>
      <dgm:t>
        <a:bodyPr/>
        <a:lstStyle/>
        <a:p>
          <a:pPr algn="l"/>
          <a:r>
            <a:rPr lang="pl-PL" dirty="0"/>
            <a:t>&amp;{DICT}</a:t>
          </a:r>
          <a:endParaRPr lang="en-US" dirty="0"/>
        </a:p>
      </dgm:t>
    </dgm:pt>
    <dgm:pt modelId="{58889F85-5862-4980-905F-A42F9308A1F1}" type="parTrans" cxnId="{764415C0-0050-42E4-B756-D1EDFEDACB83}">
      <dgm:prSet/>
      <dgm:spPr/>
      <dgm:t>
        <a:bodyPr/>
        <a:lstStyle/>
        <a:p>
          <a:endParaRPr lang="en-US"/>
        </a:p>
      </dgm:t>
    </dgm:pt>
    <dgm:pt modelId="{D732BAE0-A71E-48B9-8792-28B00FA47435}" type="sibTrans" cxnId="{764415C0-0050-42E4-B756-D1EDFEDACB83}">
      <dgm:prSet/>
      <dgm:spPr/>
      <dgm:t>
        <a:bodyPr/>
        <a:lstStyle/>
        <a:p>
          <a:endParaRPr lang="en-US"/>
        </a:p>
      </dgm:t>
    </dgm:pt>
    <dgm:pt modelId="{EDB05381-1354-4F15-8206-9409BFF62302}" type="pres">
      <dgm:prSet presAssocID="{48FA4FA1-26E3-4EE3-A34F-677D92540950}" presName="Name0" presStyleCnt="0">
        <dgm:presLayoutVars>
          <dgm:dir/>
          <dgm:animLvl val="lvl"/>
          <dgm:resizeHandles val="exact"/>
        </dgm:presLayoutVars>
      </dgm:prSet>
      <dgm:spPr/>
    </dgm:pt>
    <dgm:pt modelId="{13BA5A6F-ECAB-4953-A7B3-E16AB7F1472F}" type="pres">
      <dgm:prSet presAssocID="{BD086B3E-C981-40CD-A898-9A249CA2EC0D}" presName="linNode" presStyleCnt="0"/>
      <dgm:spPr/>
    </dgm:pt>
    <dgm:pt modelId="{DA086AD2-79EF-4954-BF34-BBD1E36C8A66}" type="pres">
      <dgm:prSet presAssocID="{BD086B3E-C981-40CD-A898-9A249CA2EC0D}" presName="parentText" presStyleLbl="node1" presStyleIdx="0" presStyleCnt="1">
        <dgm:presLayoutVars>
          <dgm:chMax val="1"/>
          <dgm:bulletEnabled val="1"/>
        </dgm:presLayoutVars>
      </dgm:prSet>
      <dgm:spPr/>
    </dgm:pt>
    <dgm:pt modelId="{5799121E-E868-44E5-834B-07ECE57CDF83}" type="pres">
      <dgm:prSet presAssocID="{BD086B3E-C981-40CD-A898-9A249CA2EC0D}" presName="descendantText" presStyleLbl="alignAccFollowNode1" presStyleIdx="0" presStyleCnt="1">
        <dgm:presLayoutVars>
          <dgm:bulletEnabled val="1"/>
        </dgm:presLayoutVars>
      </dgm:prSet>
      <dgm:spPr/>
    </dgm:pt>
  </dgm:ptLst>
  <dgm:cxnLst>
    <dgm:cxn modelId="{923C2C6E-48FE-4CCD-8C92-8DE2D9CACC2A}" srcId="{BD086B3E-C981-40CD-A898-9A249CA2EC0D}" destId="{8260D7FE-8068-4223-A24B-7054F6AFECC9}" srcOrd="0" destOrd="0" parTransId="{8E7DC822-0438-4B54-B2FC-9C95FA715BBD}" sibTransId="{162BF59E-0E7A-4267-A06E-C57E89F92B07}"/>
    <dgm:cxn modelId="{B97E6A4E-BB13-4DE6-99CC-F86F2659E4FF}" type="presOf" srcId="{AAA12D28-0C6E-4A38-B7DA-6B969D7512C6}" destId="{5799121E-E868-44E5-834B-07ECE57CDF83}" srcOrd="0" destOrd="1" presId="urn:microsoft.com/office/officeart/2005/8/layout/vList5"/>
    <dgm:cxn modelId="{816AA381-B7A1-402B-8E29-DB183A325BD5}" srcId="{BD086B3E-C981-40CD-A898-9A249CA2EC0D}" destId="{AAA12D28-0C6E-4A38-B7DA-6B969D7512C6}" srcOrd="1" destOrd="0" parTransId="{A1CD5ADF-6669-4416-ACC1-7A891AAED633}" sibTransId="{0EA68FA2-B8C7-4344-ABF1-89430BB0A91C}"/>
    <dgm:cxn modelId="{DEFC0BA5-F220-408A-AE90-570E67F448C7}" srcId="{48FA4FA1-26E3-4EE3-A34F-677D92540950}" destId="{BD086B3E-C981-40CD-A898-9A249CA2EC0D}" srcOrd="0" destOrd="0" parTransId="{C630ED4A-25E7-44FE-9364-F74EB1E47F47}" sibTransId="{D371583C-3547-4CED-8DA7-B8CC56BBC730}"/>
    <dgm:cxn modelId="{E56FDBAA-9624-481D-9D91-A77D50E37A34}" type="presOf" srcId="{B017173F-79D3-4EE1-9DF6-8B539D387007}" destId="{5799121E-E868-44E5-834B-07ECE57CDF83}" srcOrd="0" destOrd="2" presId="urn:microsoft.com/office/officeart/2005/8/layout/vList5"/>
    <dgm:cxn modelId="{275709B5-08EE-4290-B2D8-D5E49FB8F5D5}" type="presOf" srcId="{8260D7FE-8068-4223-A24B-7054F6AFECC9}" destId="{5799121E-E868-44E5-834B-07ECE57CDF83}" srcOrd="0" destOrd="0" presId="urn:microsoft.com/office/officeart/2005/8/layout/vList5"/>
    <dgm:cxn modelId="{029C5FBA-28CF-4B82-9E8C-FDCB3A540A00}" type="presOf" srcId="{48FA4FA1-26E3-4EE3-A34F-677D92540950}" destId="{EDB05381-1354-4F15-8206-9409BFF62302}" srcOrd="0" destOrd="0" presId="urn:microsoft.com/office/officeart/2005/8/layout/vList5"/>
    <dgm:cxn modelId="{764415C0-0050-42E4-B756-D1EDFEDACB83}" srcId="{BD086B3E-C981-40CD-A898-9A249CA2EC0D}" destId="{B017173F-79D3-4EE1-9DF6-8B539D387007}" srcOrd="2" destOrd="0" parTransId="{58889F85-5862-4980-905F-A42F9308A1F1}" sibTransId="{D732BAE0-A71E-48B9-8792-28B00FA47435}"/>
    <dgm:cxn modelId="{833B2CFC-8157-4A68-B1DD-DF16520F6E2F}" type="presOf" srcId="{BD086B3E-C981-40CD-A898-9A249CA2EC0D}" destId="{DA086AD2-79EF-4954-BF34-BBD1E36C8A66}" srcOrd="0" destOrd="0" presId="urn:microsoft.com/office/officeart/2005/8/layout/vList5"/>
    <dgm:cxn modelId="{863779E8-0B58-40D4-A471-D83C1DA2FA3D}" type="presParOf" srcId="{EDB05381-1354-4F15-8206-9409BFF62302}" destId="{13BA5A6F-ECAB-4953-A7B3-E16AB7F1472F}" srcOrd="0" destOrd="0" presId="urn:microsoft.com/office/officeart/2005/8/layout/vList5"/>
    <dgm:cxn modelId="{0E4BAC94-A9B3-4AA9-9FB2-8DD9BEB448DC}" type="presParOf" srcId="{13BA5A6F-ECAB-4953-A7B3-E16AB7F1472F}" destId="{DA086AD2-79EF-4954-BF34-BBD1E36C8A66}" srcOrd="0" destOrd="0" presId="urn:microsoft.com/office/officeart/2005/8/layout/vList5"/>
    <dgm:cxn modelId="{60D7D95B-FAD1-4392-89AE-03AF558FD041}" type="presParOf" srcId="{13BA5A6F-ECAB-4953-A7B3-E16AB7F1472F}" destId="{5799121E-E868-44E5-834B-07ECE57CDF8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8FA4FA1-26E3-4EE3-A34F-677D92540950}" type="doc">
      <dgm:prSet loTypeId="urn:microsoft.com/office/officeart/2005/8/layout/vList5" loCatId="list" qsTypeId="urn:microsoft.com/office/officeart/2005/8/quickstyle/simple1" qsCatId="simple" csTypeId="urn:microsoft.com/office/officeart/2005/8/colors/accent3_2" csCatId="accent3" phldr="1"/>
      <dgm:spPr/>
      <dgm:t>
        <a:bodyPr/>
        <a:lstStyle/>
        <a:p>
          <a:endParaRPr lang="en-US"/>
        </a:p>
      </dgm:t>
    </dgm:pt>
    <dgm:pt modelId="{BD086B3E-C981-40CD-A898-9A249CA2EC0D}">
      <dgm:prSet phldrT="[Text]"/>
      <dgm:spPr/>
      <dgm:t>
        <a:bodyPr/>
        <a:lstStyle/>
        <a:p>
          <a:r>
            <a:rPr lang="en-US" b="0" i="0" dirty="0"/>
            <a:t>Robot Framework </a:t>
          </a:r>
          <a:r>
            <a:rPr lang="pl-PL" b="0" i="0" dirty="0" err="1"/>
            <a:t>has</a:t>
          </a:r>
          <a:r>
            <a:rPr lang="pl-PL" b="0" i="0" dirty="0"/>
            <a:t> </a:t>
          </a:r>
          <a:r>
            <a:rPr lang="pl-PL" b="0" i="0" dirty="0" err="1"/>
            <a:t>some</a:t>
          </a:r>
          <a:r>
            <a:rPr lang="pl-PL" b="0" i="0" dirty="0"/>
            <a:t> </a:t>
          </a:r>
          <a:r>
            <a:rPr lang="pl-PL" b="0" i="0" dirty="0" err="1"/>
            <a:t>special</a:t>
          </a:r>
          <a:r>
            <a:rPr lang="pl-PL" b="0" i="0" dirty="0"/>
            <a:t> </a:t>
          </a:r>
          <a:r>
            <a:rPr lang="pl-PL" b="0" i="0" dirty="0" err="1"/>
            <a:t>variables</a:t>
          </a:r>
          <a:endParaRPr lang="en-US" dirty="0"/>
        </a:p>
      </dgm:t>
    </dgm:pt>
    <dgm:pt modelId="{C630ED4A-25E7-44FE-9364-F74EB1E47F47}" type="parTrans" cxnId="{DEFC0BA5-F220-408A-AE90-570E67F448C7}">
      <dgm:prSet/>
      <dgm:spPr/>
      <dgm:t>
        <a:bodyPr/>
        <a:lstStyle/>
        <a:p>
          <a:endParaRPr lang="en-US"/>
        </a:p>
      </dgm:t>
    </dgm:pt>
    <dgm:pt modelId="{D371583C-3547-4CED-8DA7-B8CC56BBC730}" type="sibTrans" cxnId="{DEFC0BA5-F220-408A-AE90-570E67F448C7}">
      <dgm:prSet/>
      <dgm:spPr/>
      <dgm:t>
        <a:bodyPr/>
        <a:lstStyle/>
        <a:p>
          <a:endParaRPr lang="en-US"/>
        </a:p>
      </dgm:t>
    </dgm:pt>
    <dgm:pt modelId="{8260D7FE-8068-4223-A24B-7054F6AFECC9}">
      <dgm:prSet phldrT="[Text]"/>
      <dgm:spPr/>
      <dgm:t>
        <a:bodyPr/>
        <a:lstStyle/>
        <a:p>
          <a:pPr algn="l"/>
          <a:r>
            <a:rPr lang="en-US" b="0" i="0" dirty="0"/>
            <a:t>${</a:t>
          </a:r>
          <a:r>
            <a:rPr lang="pl-PL" b="0" i="0" dirty="0"/>
            <a:t>TRUE}</a:t>
          </a:r>
          <a:endParaRPr lang="en-US" dirty="0"/>
        </a:p>
      </dgm:t>
    </dgm:pt>
    <dgm:pt modelId="{162BF59E-0E7A-4267-A06E-C57E89F92B07}" type="sibTrans" cxnId="{923C2C6E-48FE-4CCD-8C92-8DE2D9CACC2A}">
      <dgm:prSet/>
      <dgm:spPr/>
      <dgm:t>
        <a:bodyPr/>
        <a:lstStyle/>
        <a:p>
          <a:endParaRPr lang="en-US"/>
        </a:p>
      </dgm:t>
    </dgm:pt>
    <dgm:pt modelId="{8E7DC822-0438-4B54-B2FC-9C95FA715BBD}" type="parTrans" cxnId="{923C2C6E-48FE-4CCD-8C92-8DE2D9CACC2A}">
      <dgm:prSet/>
      <dgm:spPr/>
      <dgm:t>
        <a:bodyPr/>
        <a:lstStyle/>
        <a:p>
          <a:endParaRPr lang="en-US"/>
        </a:p>
      </dgm:t>
    </dgm:pt>
    <dgm:pt modelId="{AAA12D28-0C6E-4A38-B7DA-6B969D7512C6}">
      <dgm:prSet phldrT="[Text]"/>
      <dgm:spPr/>
      <dgm:t>
        <a:bodyPr/>
        <a:lstStyle/>
        <a:p>
          <a:pPr algn="l"/>
          <a:r>
            <a:rPr lang="pl-PL" dirty="0"/>
            <a:t>${FALSE}</a:t>
          </a:r>
          <a:endParaRPr lang="en-US" dirty="0"/>
        </a:p>
      </dgm:t>
    </dgm:pt>
    <dgm:pt modelId="{A1CD5ADF-6669-4416-ACC1-7A891AAED633}" type="parTrans" cxnId="{816AA381-B7A1-402B-8E29-DB183A325BD5}">
      <dgm:prSet/>
      <dgm:spPr/>
      <dgm:t>
        <a:bodyPr/>
        <a:lstStyle/>
        <a:p>
          <a:endParaRPr lang="en-US"/>
        </a:p>
      </dgm:t>
    </dgm:pt>
    <dgm:pt modelId="{0EA68FA2-B8C7-4344-ABF1-89430BB0A91C}" type="sibTrans" cxnId="{816AA381-B7A1-402B-8E29-DB183A325BD5}">
      <dgm:prSet/>
      <dgm:spPr/>
      <dgm:t>
        <a:bodyPr/>
        <a:lstStyle/>
        <a:p>
          <a:endParaRPr lang="en-US"/>
        </a:p>
      </dgm:t>
    </dgm:pt>
    <dgm:pt modelId="{B017173F-79D3-4EE1-9DF6-8B539D387007}">
      <dgm:prSet phldrT="[Text]"/>
      <dgm:spPr/>
      <dgm:t>
        <a:bodyPr/>
        <a:lstStyle/>
        <a:p>
          <a:pPr algn="l"/>
          <a:r>
            <a:rPr lang="pl-PL" dirty="0"/>
            <a:t>${NONE}</a:t>
          </a:r>
          <a:endParaRPr lang="en-US" dirty="0"/>
        </a:p>
      </dgm:t>
    </dgm:pt>
    <dgm:pt modelId="{58889F85-5862-4980-905F-A42F9308A1F1}" type="parTrans" cxnId="{764415C0-0050-42E4-B756-D1EDFEDACB83}">
      <dgm:prSet/>
      <dgm:spPr/>
      <dgm:t>
        <a:bodyPr/>
        <a:lstStyle/>
        <a:p>
          <a:endParaRPr lang="en-US"/>
        </a:p>
      </dgm:t>
    </dgm:pt>
    <dgm:pt modelId="{D732BAE0-A71E-48B9-8792-28B00FA47435}" type="sibTrans" cxnId="{764415C0-0050-42E4-B756-D1EDFEDACB83}">
      <dgm:prSet/>
      <dgm:spPr/>
      <dgm:t>
        <a:bodyPr/>
        <a:lstStyle/>
        <a:p>
          <a:endParaRPr lang="en-US"/>
        </a:p>
      </dgm:t>
    </dgm:pt>
    <dgm:pt modelId="{9F6648F9-2F4E-45E9-A1F3-6FDECFD22948}">
      <dgm:prSet phldrT="[Text]"/>
      <dgm:spPr/>
      <dgm:t>
        <a:bodyPr/>
        <a:lstStyle/>
        <a:p>
          <a:pPr algn="l"/>
          <a:r>
            <a:rPr lang="pl-PL" dirty="0"/>
            <a:t>${CURDIR}</a:t>
          </a:r>
          <a:endParaRPr lang="en-US" dirty="0"/>
        </a:p>
      </dgm:t>
    </dgm:pt>
    <dgm:pt modelId="{D3891029-BDFE-439D-B8FF-F0C82956D404}" type="parTrans" cxnId="{BA813CEA-28C4-4073-873A-CB4EE1F5CEAB}">
      <dgm:prSet/>
      <dgm:spPr/>
    </dgm:pt>
    <dgm:pt modelId="{54A3082F-2A60-421A-B60E-3FA4E880B629}" type="sibTrans" cxnId="{BA813CEA-28C4-4073-873A-CB4EE1F5CEAB}">
      <dgm:prSet/>
      <dgm:spPr/>
    </dgm:pt>
    <dgm:pt modelId="{5C887823-85C5-4D15-B63F-D96F42614704}">
      <dgm:prSet phldrT="[Text]"/>
      <dgm:spPr/>
      <dgm:t>
        <a:bodyPr/>
        <a:lstStyle/>
        <a:p>
          <a:pPr algn="l"/>
          <a:r>
            <a:rPr lang="pl-PL" dirty="0"/>
            <a:t>${EMPTY}</a:t>
          </a:r>
          <a:endParaRPr lang="en-US" dirty="0"/>
        </a:p>
      </dgm:t>
    </dgm:pt>
    <dgm:pt modelId="{C29BCCF6-3360-431F-A265-7EE2885B5679}" type="parTrans" cxnId="{2F6246F2-259B-4683-8303-B61314352077}">
      <dgm:prSet/>
      <dgm:spPr/>
    </dgm:pt>
    <dgm:pt modelId="{20BED2AD-8B93-4616-A447-326FB708374C}" type="sibTrans" cxnId="{2F6246F2-259B-4683-8303-B61314352077}">
      <dgm:prSet/>
      <dgm:spPr/>
    </dgm:pt>
    <dgm:pt modelId="{EDB05381-1354-4F15-8206-9409BFF62302}" type="pres">
      <dgm:prSet presAssocID="{48FA4FA1-26E3-4EE3-A34F-677D92540950}" presName="Name0" presStyleCnt="0">
        <dgm:presLayoutVars>
          <dgm:dir/>
          <dgm:animLvl val="lvl"/>
          <dgm:resizeHandles val="exact"/>
        </dgm:presLayoutVars>
      </dgm:prSet>
      <dgm:spPr/>
    </dgm:pt>
    <dgm:pt modelId="{13BA5A6F-ECAB-4953-A7B3-E16AB7F1472F}" type="pres">
      <dgm:prSet presAssocID="{BD086B3E-C981-40CD-A898-9A249CA2EC0D}" presName="linNode" presStyleCnt="0"/>
      <dgm:spPr/>
    </dgm:pt>
    <dgm:pt modelId="{DA086AD2-79EF-4954-BF34-BBD1E36C8A66}" type="pres">
      <dgm:prSet presAssocID="{BD086B3E-C981-40CD-A898-9A249CA2EC0D}" presName="parentText" presStyleLbl="node1" presStyleIdx="0" presStyleCnt="1">
        <dgm:presLayoutVars>
          <dgm:chMax val="1"/>
          <dgm:bulletEnabled val="1"/>
        </dgm:presLayoutVars>
      </dgm:prSet>
      <dgm:spPr/>
    </dgm:pt>
    <dgm:pt modelId="{5799121E-E868-44E5-834B-07ECE57CDF83}" type="pres">
      <dgm:prSet presAssocID="{BD086B3E-C981-40CD-A898-9A249CA2EC0D}" presName="descendantText" presStyleLbl="alignAccFollowNode1" presStyleIdx="0" presStyleCnt="1">
        <dgm:presLayoutVars>
          <dgm:bulletEnabled val="1"/>
        </dgm:presLayoutVars>
      </dgm:prSet>
      <dgm:spPr/>
    </dgm:pt>
  </dgm:ptLst>
  <dgm:cxnLst>
    <dgm:cxn modelId="{A912EE17-B6FB-435C-9823-1319DA2213ED}" type="presOf" srcId="{5C887823-85C5-4D15-B63F-D96F42614704}" destId="{5799121E-E868-44E5-834B-07ECE57CDF83}" srcOrd="0" destOrd="4" presId="urn:microsoft.com/office/officeart/2005/8/layout/vList5"/>
    <dgm:cxn modelId="{923C2C6E-48FE-4CCD-8C92-8DE2D9CACC2A}" srcId="{BD086B3E-C981-40CD-A898-9A249CA2EC0D}" destId="{8260D7FE-8068-4223-A24B-7054F6AFECC9}" srcOrd="0" destOrd="0" parTransId="{8E7DC822-0438-4B54-B2FC-9C95FA715BBD}" sibTransId="{162BF59E-0E7A-4267-A06E-C57E89F92B07}"/>
    <dgm:cxn modelId="{B97E6A4E-BB13-4DE6-99CC-F86F2659E4FF}" type="presOf" srcId="{AAA12D28-0C6E-4A38-B7DA-6B969D7512C6}" destId="{5799121E-E868-44E5-834B-07ECE57CDF83}" srcOrd="0" destOrd="1" presId="urn:microsoft.com/office/officeart/2005/8/layout/vList5"/>
    <dgm:cxn modelId="{816AA381-B7A1-402B-8E29-DB183A325BD5}" srcId="{BD086B3E-C981-40CD-A898-9A249CA2EC0D}" destId="{AAA12D28-0C6E-4A38-B7DA-6B969D7512C6}" srcOrd="1" destOrd="0" parTransId="{A1CD5ADF-6669-4416-ACC1-7A891AAED633}" sibTransId="{0EA68FA2-B8C7-4344-ABF1-89430BB0A91C}"/>
    <dgm:cxn modelId="{DEFC0BA5-F220-408A-AE90-570E67F448C7}" srcId="{48FA4FA1-26E3-4EE3-A34F-677D92540950}" destId="{BD086B3E-C981-40CD-A898-9A249CA2EC0D}" srcOrd="0" destOrd="0" parTransId="{C630ED4A-25E7-44FE-9364-F74EB1E47F47}" sibTransId="{D371583C-3547-4CED-8DA7-B8CC56BBC730}"/>
    <dgm:cxn modelId="{E56FDBAA-9624-481D-9D91-A77D50E37A34}" type="presOf" srcId="{B017173F-79D3-4EE1-9DF6-8B539D387007}" destId="{5799121E-E868-44E5-834B-07ECE57CDF83}" srcOrd="0" destOrd="2" presId="urn:microsoft.com/office/officeart/2005/8/layout/vList5"/>
    <dgm:cxn modelId="{275709B5-08EE-4290-B2D8-D5E49FB8F5D5}" type="presOf" srcId="{8260D7FE-8068-4223-A24B-7054F6AFECC9}" destId="{5799121E-E868-44E5-834B-07ECE57CDF83}" srcOrd="0" destOrd="0" presId="urn:microsoft.com/office/officeart/2005/8/layout/vList5"/>
    <dgm:cxn modelId="{029C5FBA-28CF-4B82-9E8C-FDCB3A540A00}" type="presOf" srcId="{48FA4FA1-26E3-4EE3-A34F-677D92540950}" destId="{EDB05381-1354-4F15-8206-9409BFF62302}" srcOrd="0" destOrd="0" presId="urn:microsoft.com/office/officeart/2005/8/layout/vList5"/>
    <dgm:cxn modelId="{764415C0-0050-42E4-B756-D1EDFEDACB83}" srcId="{BD086B3E-C981-40CD-A898-9A249CA2EC0D}" destId="{B017173F-79D3-4EE1-9DF6-8B539D387007}" srcOrd="2" destOrd="0" parTransId="{58889F85-5862-4980-905F-A42F9308A1F1}" sibTransId="{D732BAE0-A71E-48B9-8792-28B00FA47435}"/>
    <dgm:cxn modelId="{6599C0E3-B15F-4500-BDD6-64C35576FEFA}" type="presOf" srcId="{9F6648F9-2F4E-45E9-A1F3-6FDECFD22948}" destId="{5799121E-E868-44E5-834B-07ECE57CDF83}" srcOrd="0" destOrd="3" presId="urn:microsoft.com/office/officeart/2005/8/layout/vList5"/>
    <dgm:cxn modelId="{BA813CEA-28C4-4073-873A-CB4EE1F5CEAB}" srcId="{BD086B3E-C981-40CD-A898-9A249CA2EC0D}" destId="{9F6648F9-2F4E-45E9-A1F3-6FDECFD22948}" srcOrd="3" destOrd="0" parTransId="{D3891029-BDFE-439D-B8FF-F0C82956D404}" sibTransId="{54A3082F-2A60-421A-B60E-3FA4E880B629}"/>
    <dgm:cxn modelId="{2F6246F2-259B-4683-8303-B61314352077}" srcId="{BD086B3E-C981-40CD-A898-9A249CA2EC0D}" destId="{5C887823-85C5-4D15-B63F-D96F42614704}" srcOrd="4" destOrd="0" parTransId="{C29BCCF6-3360-431F-A265-7EE2885B5679}" sibTransId="{20BED2AD-8B93-4616-A447-326FB708374C}"/>
    <dgm:cxn modelId="{833B2CFC-8157-4A68-B1DD-DF16520F6E2F}" type="presOf" srcId="{BD086B3E-C981-40CD-A898-9A249CA2EC0D}" destId="{DA086AD2-79EF-4954-BF34-BBD1E36C8A66}" srcOrd="0" destOrd="0" presId="urn:microsoft.com/office/officeart/2005/8/layout/vList5"/>
    <dgm:cxn modelId="{863779E8-0B58-40D4-A471-D83C1DA2FA3D}" type="presParOf" srcId="{EDB05381-1354-4F15-8206-9409BFF62302}" destId="{13BA5A6F-ECAB-4953-A7B3-E16AB7F1472F}" srcOrd="0" destOrd="0" presId="urn:microsoft.com/office/officeart/2005/8/layout/vList5"/>
    <dgm:cxn modelId="{0E4BAC94-A9B3-4AA9-9FB2-8DD9BEB448DC}" type="presParOf" srcId="{13BA5A6F-ECAB-4953-A7B3-E16AB7F1472F}" destId="{DA086AD2-79EF-4954-BF34-BBD1E36C8A66}" srcOrd="0" destOrd="0" presId="urn:microsoft.com/office/officeart/2005/8/layout/vList5"/>
    <dgm:cxn modelId="{60D7D95B-FAD1-4392-89AE-03AF558FD041}" type="presParOf" srcId="{13BA5A6F-ECAB-4953-A7B3-E16AB7F1472F}" destId="{5799121E-E868-44E5-834B-07ECE57CDF8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968CA0E-0A98-4A55-A550-9B6B72CB778E}" type="doc">
      <dgm:prSet loTypeId="urn:microsoft.com/office/officeart/2005/8/layout/vList5" loCatId="list" qsTypeId="urn:microsoft.com/office/officeart/2005/8/quickstyle/simple1" qsCatId="simple" csTypeId="urn:microsoft.com/office/officeart/2005/8/colors/accent3_2" csCatId="accent3"/>
      <dgm:spPr/>
      <dgm:t>
        <a:bodyPr/>
        <a:lstStyle/>
        <a:p>
          <a:endParaRPr lang="en-US"/>
        </a:p>
      </dgm:t>
    </dgm:pt>
    <dgm:pt modelId="{3B988372-A154-47DA-878F-49DCCECD4FF5}">
      <dgm:prSet/>
      <dgm:spPr/>
      <dgm:t>
        <a:bodyPr/>
        <a:lstStyle/>
        <a:p>
          <a:r>
            <a:rPr lang="en-US" b="1" dirty="0"/>
            <a:t>Set Test Variable</a:t>
          </a:r>
          <a:endParaRPr lang="en-US" dirty="0"/>
        </a:p>
      </dgm:t>
    </dgm:pt>
    <dgm:pt modelId="{122B6FF0-8298-461C-959D-AEAD19040AF3}" type="parTrans" cxnId="{60011512-7D3B-4F4C-AAFA-B8A21BB5DE37}">
      <dgm:prSet/>
      <dgm:spPr/>
      <dgm:t>
        <a:bodyPr/>
        <a:lstStyle/>
        <a:p>
          <a:endParaRPr lang="en-US"/>
        </a:p>
      </dgm:t>
    </dgm:pt>
    <dgm:pt modelId="{836C9F4F-199B-412E-B374-D971C03687FD}" type="sibTrans" cxnId="{60011512-7D3B-4F4C-AAFA-B8A21BB5DE37}">
      <dgm:prSet/>
      <dgm:spPr/>
      <dgm:t>
        <a:bodyPr/>
        <a:lstStyle/>
        <a:p>
          <a:endParaRPr lang="en-US"/>
        </a:p>
      </dgm:t>
    </dgm:pt>
    <dgm:pt modelId="{BBA2C0C4-1959-4C10-B93C-FC386DA31821}">
      <dgm:prSet/>
      <dgm:spPr/>
      <dgm:t>
        <a:bodyPr/>
        <a:lstStyle/>
        <a:p>
          <a:r>
            <a:rPr lang="en-US"/>
            <a:t>Variables set with </a:t>
          </a:r>
          <a:r>
            <a:rPr lang="en-US" b="1"/>
            <a:t>Set Test Variable </a:t>
          </a:r>
          <a:r>
            <a:rPr lang="en-US"/>
            <a:t>keyword are available everywhere within the scope of the currently executed test case. </a:t>
          </a:r>
        </a:p>
      </dgm:t>
    </dgm:pt>
    <dgm:pt modelId="{633837E2-064D-40AD-8A13-93A5B4EEB14D}" type="parTrans" cxnId="{23513E07-B7FE-4B55-9E60-F9A20E50113F}">
      <dgm:prSet/>
      <dgm:spPr/>
      <dgm:t>
        <a:bodyPr/>
        <a:lstStyle/>
        <a:p>
          <a:endParaRPr lang="en-US"/>
        </a:p>
      </dgm:t>
    </dgm:pt>
    <dgm:pt modelId="{D918565E-2EB9-44AC-9C8B-3C432242C86B}" type="sibTrans" cxnId="{23513E07-B7FE-4B55-9E60-F9A20E50113F}">
      <dgm:prSet/>
      <dgm:spPr/>
      <dgm:t>
        <a:bodyPr/>
        <a:lstStyle/>
        <a:p>
          <a:endParaRPr lang="en-US"/>
        </a:p>
      </dgm:t>
    </dgm:pt>
    <dgm:pt modelId="{8163E410-E454-4438-B05B-5C57A8DC57FA}">
      <dgm:prSet/>
      <dgm:spPr/>
      <dgm:t>
        <a:bodyPr/>
        <a:lstStyle/>
        <a:p>
          <a:r>
            <a:rPr lang="en-US" b="1"/>
            <a:t>Set Suite Variable</a:t>
          </a:r>
          <a:endParaRPr lang="en-US"/>
        </a:p>
      </dgm:t>
    </dgm:pt>
    <dgm:pt modelId="{118C03FE-F176-4DE7-ABEB-419608D69413}" type="parTrans" cxnId="{CD1DB1E0-E10D-4F40-8687-DE47F677F88F}">
      <dgm:prSet/>
      <dgm:spPr/>
      <dgm:t>
        <a:bodyPr/>
        <a:lstStyle/>
        <a:p>
          <a:endParaRPr lang="en-US"/>
        </a:p>
      </dgm:t>
    </dgm:pt>
    <dgm:pt modelId="{34C7593E-245D-4D7D-A4A1-015609FCDC2A}" type="sibTrans" cxnId="{CD1DB1E0-E10D-4F40-8687-DE47F677F88F}">
      <dgm:prSet/>
      <dgm:spPr/>
      <dgm:t>
        <a:bodyPr/>
        <a:lstStyle/>
        <a:p>
          <a:endParaRPr lang="en-US"/>
        </a:p>
      </dgm:t>
    </dgm:pt>
    <dgm:pt modelId="{284BF856-F887-47B7-90E5-CD294DC51D04}">
      <dgm:prSet/>
      <dgm:spPr/>
      <dgm:t>
        <a:bodyPr/>
        <a:lstStyle/>
        <a:p>
          <a:r>
            <a:rPr lang="en-US"/>
            <a:t>Variables set with </a:t>
          </a:r>
          <a:r>
            <a:rPr lang="en-US" b="1"/>
            <a:t>Set Suite Variable </a:t>
          </a:r>
          <a:r>
            <a:rPr lang="en-US"/>
            <a:t>keyword</a:t>
          </a:r>
          <a:r>
            <a:rPr lang="en-US" b="1"/>
            <a:t> </a:t>
          </a:r>
          <a:r>
            <a:rPr lang="en-US"/>
            <a:t>are available everywhere within the scope of the currently executed test suite</a:t>
          </a:r>
        </a:p>
      </dgm:t>
    </dgm:pt>
    <dgm:pt modelId="{BFDA7EBB-5674-46EE-8473-17CA219F5D71}" type="parTrans" cxnId="{2B9A2646-97D0-45A6-B018-ADCF7EC5AEF0}">
      <dgm:prSet/>
      <dgm:spPr/>
      <dgm:t>
        <a:bodyPr/>
        <a:lstStyle/>
        <a:p>
          <a:endParaRPr lang="en-US"/>
        </a:p>
      </dgm:t>
    </dgm:pt>
    <dgm:pt modelId="{1D9E7D93-713D-4FB1-98C5-33B547BDAF19}" type="sibTrans" cxnId="{2B9A2646-97D0-45A6-B018-ADCF7EC5AEF0}">
      <dgm:prSet/>
      <dgm:spPr/>
      <dgm:t>
        <a:bodyPr/>
        <a:lstStyle/>
        <a:p>
          <a:endParaRPr lang="en-US"/>
        </a:p>
      </dgm:t>
    </dgm:pt>
    <dgm:pt modelId="{CFFD9E3D-A1BF-41CD-BE90-23BEA8D8DAF2}">
      <dgm:prSet/>
      <dgm:spPr/>
      <dgm:t>
        <a:bodyPr/>
        <a:lstStyle/>
        <a:p>
          <a:r>
            <a:rPr lang="en-US" b="1"/>
            <a:t>Set Global Variable</a:t>
          </a:r>
          <a:endParaRPr lang="en-US"/>
        </a:p>
      </dgm:t>
    </dgm:pt>
    <dgm:pt modelId="{9FED5E92-2FB5-41B5-B738-69F0EA7DE8E3}" type="parTrans" cxnId="{6FD47B97-B17B-4966-8A20-F26A1C74BE9E}">
      <dgm:prSet/>
      <dgm:spPr/>
      <dgm:t>
        <a:bodyPr/>
        <a:lstStyle/>
        <a:p>
          <a:endParaRPr lang="en-US"/>
        </a:p>
      </dgm:t>
    </dgm:pt>
    <dgm:pt modelId="{9E6225A4-35E1-4BBE-8030-D0CB35647D66}" type="sibTrans" cxnId="{6FD47B97-B17B-4966-8A20-F26A1C74BE9E}">
      <dgm:prSet/>
      <dgm:spPr/>
      <dgm:t>
        <a:bodyPr/>
        <a:lstStyle/>
        <a:p>
          <a:endParaRPr lang="en-US"/>
        </a:p>
      </dgm:t>
    </dgm:pt>
    <dgm:pt modelId="{6DFEE786-67B7-4423-BCC9-6935B8829879}">
      <dgm:prSet/>
      <dgm:spPr/>
      <dgm:t>
        <a:bodyPr/>
        <a:lstStyle/>
        <a:p>
          <a:r>
            <a:rPr lang="en-US"/>
            <a:t>Variables set with </a:t>
          </a:r>
          <a:r>
            <a:rPr lang="en-US" b="1"/>
            <a:t>Set Global Variable </a:t>
          </a:r>
          <a:r>
            <a:rPr lang="en-US"/>
            <a:t>keyword are globally available in all test cases and suites executed after setting them. </a:t>
          </a:r>
        </a:p>
      </dgm:t>
    </dgm:pt>
    <dgm:pt modelId="{7C314B23-D8FD-4949-A0D8-0D4447724409}" type="parTrans" cxnId="{C9C05CB1-2F26-4A93-B343-6F7BF3C87F98}">
      <dgm:prSet/>
      <dgm:spPr/>
      <dgm:t>
        <a:bodyPr/>
        <a:lstStyle/>
        <a:p>
          <a:endParaRPr lang="en-US"/>
        </a:p>
      </dgm:t>
    </dgm:pt>
    <dgm:pt modelId="{47F64E5A-137C-451A-A8AF-996CE3D77EE0}" type="sibTrans" cxnId="{C9C05CB1-2F26-4A93-B343-6F7BF3C87F98}">
      <dgm:prSet/>
      <dgm:spPr/>
      <dgm:t>
        <a:bodyPr/>
        <a:lstStyle/>
        <a:p>
          <a:endParaRPr lang="en-US"/>
        </a:p>
      </dgm:t>
    </dgm:pt>
    <dgm:pt modelId="{6188C2BA-43E6-4135-8F36-52B2DE983390}" type="pres">
      <dgm:prSet presAssocID="{C968CA0E-0A98-4A55-A550-9B6B72CB778E}" presName="Name0" presStyleCnt="0">
        <dgm:presLayoutVars>
          <dgm:dir/>
          <dgm:animLvl val="lvl"/>
          <dgm:resizeHandles val="exact"/>
        </dgm:presLayoutVars>
      </dgm:prSet>
      <dgm:spPr/>
    </dgm:pt>
    <dgm:pt modelId="{B2F12F39-ED39-4BA3-BDC4-D2B3EDE93FD0}" type="pres">
      <dgm:prSet presAssocID="{3B988372-A154-47DA-878F-49DCCECD4FF5}" presName="linNode" presStyleCnt="0"/>
      <dgm:spPr/>
    </dgm:pt>
    <dgm:pt modelId="{DA671C65-F260-40CB-BA5F-0AA2AFF06406}" type="pres">
      <dgm:prSet presAssocID="{3B988372-A154-47DA-878F-49DCCECD4FF5}" presName="parentText" presStyleLbl="node1" presStyleIdx="0" presStyleCnt="3" custLinFactNeighborY="-875">
        <dgm:presLayoutVars>
          <dgm:chMax val="1"/>
          <dgm:bulletEnabled val="1"/>
        </dgm:presLayoutVars>
      </dgm:prSet>
      <dgm:spPr/>
    </dgm:pt>
    <dgm:pt modelId="{61367D18-C716-4198-8630-442D7574222A}" type="pres">
      <dgm:prSet presAssocID="{3B988372-A154-47DA-878F-49DCCECD4FF5}" presName="descendantText" presStyleLbl="alignAccFollowNode1" presStyleIdx="0" presStyleCnt="3">
        <dgm:presLayoutVars>
          <dgm:bulletEnabled val="1"/>
        </dgm:presLayoutVars>
      </dgm:prSet>
      <dgm:spPr/>
    </dgm:pt>
    <dgm:pt modelId="{28A265DA-D05E-43F9-984D-CD4423D8E575}" type="pres">
      <dgm:prSet presAssocID="{836C9F4F-199B-412E-B374-D971C03687FD}" presName="sp" presStyleCnt="0"/>
      <dgm:spPr/>
    </dgm:pt>
    <dgm:pt modelId="{008B28A8-D279-474E-9D04-ECCEFFECF3FB}" type="pres">
      <dgm:prSet presAssocID="{8163E410-E454-4438-B05B-5C57A8DC57FA}" presName="linNode" presStyleCnt="0"/>
      <dgm:spPr/>
    </dgm:pt>
    <dgm:pt modelId="{159DBC1D-A1E8-426D-B7B3-4386D109F76D}" type="pres">
      <dgm:prSet presAssocID="{8163E410-E454-4438-B05B-5C57A8DC57FA}" presName="parentText" presStyleLbl="node1" presStyleIdx="1" presStyleCnt="3">
        <dgm:presLayoutVars>
          <dgm:chMax val="1"/>
          <dgm:bulletEnabled val="1"/>
        </dgm:presLayoutVars>
      </dgm:prSet>
      <dgm:spPr/>
    </dgm:pt>
    <dgm:pt modelId="{AC604E63-7604-4392-952D-897175B78DD9}" type="pres">
      <dgm:prSet presAssocID="{8163E410-E454-4438-B05B-5C57A8DC57FA}" presName="descendantText" presStyleLbl="alignAccFollowNode1" presStyleIdx="1" presStyleCnt="3">
        <dgm:presLayoutVars>
          <dgm:bulletEnabled val="1"/>
        </dgm:presLayoutVars>
      </dgm:prSet>
      <dgm:spPr/>
    </dgm:pt>
    <dgm:pt modelId="{3F3F6FDB-DE75-4B76-9920-215ED0D8EE8A}" type="pres">
      <dgm:prSet presAssocID="{34C7593E-245D-4D7D-A4A1-015609FCDC2A}" presName="sp" presStyleCnt="0"/>
      <dgm:spPr/>
    </dgm:pt>
    <dgm:pt modelId="{F96BDF2E-B36B-4B85-BE79-957A60439764}" type="pres">
      <dgm:prSet presAssocID="{CFFD9E3D-A1BF-41CD-BE90-23BEA8D8DAF2}" presName="linNode" presStyleCnt="0"/>
      <dgm:spPr/>
    </dgm:pt>
    <dgm:pt modelId="{5F711B68-ACFF-4C35-AFF7-41C555EF0F2B}" type="pres">
      <dgm:prSet presAssocID="{CFFD9E3D-A1BF-41CD-BE90-23BEA8D8DAF2}" presName="parentText" presStyleLbl="node1" presStyleIdx="2" presStyleCnt="3">
        <dgm:presLayoutVars>
          <dgm:chMax val="1"/>
          <dgm:bulletEnabled val="1"/>
        </dgm:presLayoutVars>
      </dgm:prSet>
      <dgm:spPr/>
    </dgm:pt>
    <dgm:pt modelId="{4D297774-6F42-444A-8B02-BDD7964A15AB}" type="pres">
      <dgm:prSet presAssocID="{CFFD9E3D-A1BF-41CD-BE90-23BEA8D8DAF2}" presName="descendantText" presStyleLbl="alignAccFollowNode1" presStyleIdx="2" presStyleCnt="3">
        <dgm:presLayoutVars>
          <dgm:bulletEnabled val="1"/>
        </dgm:presLayoutVars>
      </dgm:prSet>
      <dgm:spPr/>
    </dgm:pt>
  </dgm:ptLst>
  <dgm:cxnLst>
    <dgm:cxn modelId="{23513E07-B7FE-4B55-9E60-F9A20E50113F}" srcId="{3B988372-A154-47DA-878F-49DCCECD4FF5}" destId="{BBA2C0C4-1959-4C10-B93C-FC386DA31821}" srcOrd="0" destOrd="0" parTransId="{633837E2-064D-40AD-8A13-93A5B4EEB14D}" sibTransId="{D918565E-2EB9-44AC-9C8B-3C432242C86B}"/>
    <dgm:cxn modelId="{60011512-7D3B-4F4C-AAFA-B8A21BB5DE37}" srcId="{C968CA0E-0A98-4A55-A550-9B6B72CB778E}" destId="{3B988372-A154-47DA-878F-49DCCECD4FF5}" srcOrd="0" destOrd="0" parTransId="{122B6FF0-8298-461C-959D-AEAD19040AF3}" sibTransId="{836C9F4F-199B-412E-B374-D971C03687FD}"/>
    <dgm:cxn modelId="{1A00DC3F-318E-4019-85B9-37BBBDB7D3F7}" type="presOf" srcId="{3B988372-A154-47DA-878F-49DCCECD4FF5}" destId="{DA671C65-F260-40CB-BA5F-0AA2AFF06406}" srcOrd="0" destOrd="0" presId="urn:microsoft.com/office/officeart/2005/8/layout/vList5"/>
    <dgm:cxn modelId="{2B9A2646-97D0-45A6-B018-ADCF7EC5AEF0}" srcId="{8163E410-E454-4438-B05B-5C57A8DC57FA}" destId="{284BF856-F887-47B7-90E5-CD294DC51D04}" srcOrd="0" destOrd="0" parTransId="{BFDA7EBB-5674-46EE-8473-17CA219F5D71}" sibTransId="{1D9E7D93-713D-4FB1-98C5-33B547BDAF19}"/>
    <dgm:cxn modelId="{6FD47B97-B17B-4966-8A20-F26A1C74BE9E}" srcId="{C968CA0E-0A98-4A55-A550-9B6B72CB778E}" destId="{CFFD9E3D-A1BF-41CD-BE90-23BEA8D8DAF2}" srcOrd="2" destOrd="0" parTransId="{9FED5E92-2FB5-41B5-B738-69F0EA7DE8E3}" sibTransId="{9E6225A4-35E1-4BBE-8030-D0CB35647D66}"/>
    <dgm:cxn modelId="{38E6ED9D-2C65-4F87-AC27-E9008372C90E}" type="presOf" srcId="{6DFEE786-67B7-4423-BCC9-6935B8829879}" destId="{4D297774-6F42-444A-8B02-BDD7964A15AB}" srcOrd="0" destOrd="0" presId="urn:microsoft.com/office/officeart/2005/8/layout/vList5"/>
    <dgm:cxn modelId="{4D22299F-281F-45F9-B473-CB8719E24911}" type="presOf" srcId="{C968CA0E-0A98-4A55-A550-9B6B72CB778E}" destId="{6188C2BA-43E6-4135-8F36-52B2DE983390}" srcOrd="0" destOrd="0" presId="urn:microsoft.com/office/officeart/2005/8/layout/vList5"/>
    <dgm:cxn modelId="{536ACEAA-A461-4C00-A6AE-277FB16DEB1B}" type="presOf" srcId="{8163E410-E454-4438-B05B-5C57A8DC57FA}" destId="{159DBC1D-A1E8-426D-B7B3-4386D109F76D}" srcOrd="0" destOrd="0" presId="urn:microsoft.com/office/officeart/2005/8/layout/vList5"/>
    <dgm:cxn modelId="{C9C05CB1-2F26-4A93-B343-6F7BF3C87F98}" srcId="{CFFD9E3D-A1BF-41CD-BE90-23BEA8D8DAF2}" destId="{6DFEE786-67B7-4423-BCC9-6935B8829879}" srcOrd="0" destOrd="0" parTransId="{7C314B23-D8FD-4949-A0D8-0D4447724409}" sibTransId="{47F64E5A-137C-451A-A8AF-996CE3D77EE0}"/>
    <dgm:cxn modelId="{08CF85D8-3F60-4BB4-813F-3687DD683A14}" type="presOf" srcId="{CFFD9E3D-A1BF-41CD-BE90-23BEA8D8DAF2}" destId="{5F711B68-ACFF-4C35-AFF7-41C555EF0F2B}" srcOrd="0" destOrd="0" presId="urn:microsoft.com/office/officeart/2005/8/layout/vList5"/>
    <dgm:cxn modelId="{CD1DB1E0-E10D-4F40-8687-DE47F677F88F}" srcId="{C968CA0E-0A98-4A55-A550-9B6B72CB778E}" destId="{8163E410-E454-4438-B05B-5C57A8DC57FA}" srcOrd="1" destOrd="0" parTransId="{118C03FE-F176-4DE7-ABEB-419608D69413}" sibTransId="{34C7593E-245D-4D7D-A4A1-015609FCDC2A}"/>
    <dgm:cxn modelId="{783BE9E9-A93C-4A04-B959-951648311B59}" type="presOf" srcId="{284BF856-F887-47B7-90E5-CD294DC51D04}" destId="{AC604E63-7604-4392-952D-897175B78DD9}" srcOrd="0" destOrd="0" presId="urn:microsoft.com/office/officeart/2005/8/layout/vList5"/>
    <dgm:cxn modelId="{3CA3F3F0-A31E-4CB6-8943-8F4539E3A6F1}" type="presOf" srcId="{BBA2C0C4-1959-4C10-B93C-FC386DA31821}" destId="{61367D18-C716-4198-8630-442D7574222A}" srcOrd="0" destOrd="0" presId="urn:microsoft.com/office/officeart/2005/8/layout/vList5"/>
    <dgm:cxn modelId="{E906299F-107B-4343-9CBA-829653FBE063}" type="presParOf" srcId="{6188C2BA-43E6-4135-8F36-52B2DE983390}" destId="{B2F12F39-ED39-4BA3-BDC4-D2B3EDE93FD0}" srcOrd="0" destOrd="0" presId="urn:microsoft.com/office/officeart/2005/8/layout/vList5"/>
    <dgm:cxn modelId="{B28C6DEA-3038-477B-9F08-C06C20C440AA}" type="presParOf" srcId="{B2F12F39-ED39-4BA3-BDC4-D2B3EDE93FD0}" destId="{DA671C65-F260-40CB-BA5F-0AA2AFF06406}" srcOrd="0" destOrd="0" presId="urn:microsoft.com/office/officeart/2005/8/layout/vList5"/>
    <dgm:cxn modelId="{C5C0BAFF-ADB8-4463-BB40-9687E3D16130}" type="presParOf" srcId="{B2F12F39-ED39-4BA3-BDC4-D2B3EDE93FD0}" destId="{61367D18-C716-4198-8630-442D7574222A}" srcOrd="1" destOrd="0" presId="urn:microsoft.com/office/officeart/2005/8/layout/vList5"/>
    <dgm:cxn modelId="{0492E069-1827-42A8-8740-B7487169D664}" type="presParOf" srcId="{6188C2BA-43E6-4135-8F36-52B2DE983390}" destId="{28A265DA-D05E-43F9-984D-CD4423D8E575}" srcOrd="1" destOrd="0" presId="urn:microsoft.com/office/officeart/2005/8/layout/vList5"/>
    <dgm:cxn modelId="{3E937FE3-FDCD-4A07-AE9D-5B2A2A1BD37D}" type="presParOf" srcId="{6188C2BA-43E6-4135-8F36-52B2DE983390}" destId="{008B28A8-D279-474E-9D04-ECCEFFECF3FB}" srcOrd="2" destOrd="0" presId="urn:microsoft.com/office/officeart/2005/8/layout/vList5"/>
    <dgm:cxn modelId="{49634842-EBDA-459E-9B84-AD108BD06B37}" type="presParOf" srcId="{008B28A8-D279-474E-9D04-ECCEFFECF3FB}" destId="{159DBC1D-A1E8-426D-B7B3-4386D109F76D}" srcOrd="0" destOrd="0" presId="urn:microsoft.com/office/officeart/2005/8/layout/vList5"/>
    <dgm:cxn modelId="{DCC47BFB-ACE8-4B27-BDCC-19F176FE92E9}" type="presParOf" srcId="{008B28A8-D279-474E-9D04-ECCEFFECF3FB}" destId="{AC604E63-7604-4392-952D-897175B78DD9}" srcOrd="1" destOrd="0" presId="urn:microsoft.com/office/officeart/2005/8/layout/vList5"/>
    <dgm:cxn modelId="{B4CF018B-20FD-4D91-9B38-DAFD04175888}" type="presParOf" srcId="{6188C2BA-43E6-4135-8F36-52B2DE983390}" destId="{3F3F6FDB-DE75-4B76-9920-215ED0D8EE8A}" srcOrd="3" destOrd="0" presId="urn:microsoft.com/office/officeart/2005/8/layout/vList5"/>
    <dgm:cxn modelId="{BDE1A1ED-5AD0-4D72-B5D0-EBCA043C19C6}" type="presParOf" srcId="{6188C2BA-43E6-4135-8F36-52B2DE983390}" destId="{F96BDF2E-B36B-4B85-BE79-957A60439764}" srcOrd="4" destOrd="0" presId="urn:microsoft.com/office/officeart/2005/8/layout/vList5"/>
    <dgm:cxn modelId="{F1BDD7D3-9562-4729-835E-ED1D06A19F4B}" type="presParOf" srcId="{F96BDF2E-B36B-4B85-BE79-957A60439764}" destId="{5F711B68-ACFF-4C35-AFF7-41C555EF0F2B}" srcOrd="0" destOrd="0" presId="urn:microsoft.com/office/officeart/2005/8/layout/vList5"/>
    <dgm:cxn modelId="{DCFACE23-5A61-4AB8-BE11-58BE4629BB4F}" type="presParOf" srcId="{F96BDF2E-B36B-4B85-BE79-957A60439764}" destId="{4D297774-6F42-444A-8B02-BDD7964A15A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99121E-E868-44E5-834B-07ECE57CDF83}">
      <dsp:nvSpPr>
        <dsp:cNvPr id="0" name=""/>
        <dsp:cNvSpPr/>
      </dsp:nvSpPr>
      <dsp:spPr>
        <a:xfrm rot="5400000">
          <a:off x="2519680" y="81279"/>
          <a:ext cx="3251200" cy="3901440"/>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just" defTabSz="711200">
            <a:lnSpc>
              <a:spcPct val="90000"/>
            </a:lnSpc>
            <a:spcBef>
              <a:spcPct val="0"/>
            </a:spcBef>
            <a:spcAft>
              <a:spcPct val="15000"/>
            </a:spcAft>
            <a:buChar char="•"/>
          </a:pPr>
          <a:r>
            <a:rPr lang="pl-PL" sz="1600" b="0" i="0" kern="1200" dirty="0"/>
            <a:t>E</a:t>
          </a:r>
          <a:r>
            <a:rPr lang="en-US" sz="1600" b="0" i="0" kern="1200" dirty="0" err="1"/>
            <a:t>asy</a:t>
          </a:r>
          <a:r>
            <a:rPr lang="en-US" sz="1600" b="0" i="0" kern="1200" dirty="0"/>
            <a:t>-to-use tabular syntax for creating test cases in a uniform way</a:t>
          </a:r>
          <a:endParaRPr lang="en-US" sz="1600" kern="1200" dirty="0"/>
        </a:p>
        <a:p>
          <a:pPr marL="171450" lvl="1" indent="-171450" algn="just" defTabSz="711200">
            <a:lnSpc>
              <a:spcPct val="90000"/>
            </a:lnSpc>
            <a:spcBef>
              <a:spcPct val="0"/>
            </a:spcBef>
            <a:spcAft>
              <a:spcPct val="15000"/>
            </a:spcAft>
            <a:buChar char="•"/>
          </a:pPr>
          <a:r>
            <a:rPr lang="pl-PL" sz="1600" b="0" i="0" kern="1200" dirty="0"/>
            <a:t>A</a:t>
          </a:r>
          <a:r>
            <a:rPr lang="en-US" sz="1600" b="0" i="0" kern="1200" dirty="0" err="1"/>
            <a:t>bility</a:t>
          </a:r>
          <a:r>
            <a:rPr lang="en-US" sz="1600" b="0" i="0" kern="1200" dirty="0"/>
            <a:t> to create reusable</a:t>
          </a:r>
          <a:r>
            <a:rPr lang="pl-PL" sz="1600" b="0" i="0" kern="1200" dirty="0"/>
            <a:t> </a:t>
          </a:r>
          <a:r>
            <a:rPr lang="en-US" sz="1600" b="0" i="0" kern="1200" dirty="0"/>
            <a:t>higher-level keywords from the existing keywords</a:t>
          </a:r>
          <a:endParaRPr lang="en-US" sz="1600" kern="1200" dirty="0"/>
        </a:p>
        <a:p>
          <a:pPr marL="171450" lvl="1" indent="-171450" algn="just" defTabSz="711200">
            <a:lnSpc>
              <a:spcPct val="90000"/>
            </a:lnSpc>
            <a:spcBef>
              <a:spcPct val="0"/>
            </a:spcBef>
            <a:spcAft>
              <a:spcPct val="15000"/>
            </a:spcAft>
            <a:buChar char="•"/>
          </a:pPr>
          <a:r>
            <a:rPr lang="pl-PL" sz="1600" kern="1200" dirty="0"/>
            <a:t>E</a:t>
          </a:r>
          <a:r>
            <a:rPr lang="en-US" sz="1600" kern="1200" dirty="0" err="1"/>
            <a:t>asy</a:t>
          </a:r>
          <a:r>
            <a:rPr lang="en-US" sz="1600" kern="1200" dirty="0"/>
            <a:t>-to-read result reports and logs in HTML format</a:t>
          </a:r>
        </a:p>
        <a:p>
          <a:pPr marL="171450" lvl="1" indent="-171450" algn="just" defTabSz="711200">
            <a:lnSpc>
              <a:spcPct val="90000"/>
            </a:lnSpc>
            <a:spcBef>
              <a:spcPct val="0"/>
            </a:spcBef>
            <a:spcAft>
              <a:spcPct val="15000"/>
            </a:spcAft>
            <a:buChar char="•"/>
          </a:pPr>
          <a:r>
            <a:rPr lang="en-US" sz="1600" kern="1200" dirty="0"/>
            <a:t>Is platform and application independent</a:t>
          </a:r>
        </a:p>
        <a:p>
          <a:pPr marL="171450" lvl="1" indent="-171450" algn="just" defTabSz="711200">
            <a:lnSpc>
              <a:spcPct val="90000"/>
            </a:lnSpc>
            <a:spcBef>
              <a:spcPct val="0"/>
            </a:spcBef>
            <a:spcAft>
              <a:spcPct val="15000"/>
            </a:spcAft>
            <a:buChar char="•"/>
          </a:pPr>
          <a:r>
            <a:rPr lang="pl-PL" sz="1600" kern="1200" dirty="0"/>
            <a:t>S</a:t>
          </a:r>
          <a:r>
            <a:rPr lang="en-US" sz="1600" kern="1200" dirty="0" err="1"/>
            <a:t>imple</a:t>
          </a:r>
          <a:r>
            <a:rPr lang="en-US" sz="1600" kern="1200" dirty="0"/>
            <a:t> library API for creating customized test libraries</a:t>
          </a:r>
        </a:p>
        <a:p>
          <a:pPr marL="171450" lvl="1" indent="-171450" algn="just" defTabSz="711200">
            <a:lnSpc>
              <a:spcPct val="90000"/>
            </a:lnSpc>
            <a:spcBef>
              <a:spcPct val="0"/>
            </a:spcBef>
            <a:spcAft>
              <a:spcPct val="15000"/>
            </a:spcAft>
            <a:buChar char="•"/>
          </a:pPr>
          <a:r>
            <a:rPr lang="pl-PL" sz="1600" kern="1200" dirty="0" err="1"/>
            <a:t>Well</a:t>
          </a:r>
          <a:r>
            <a:rPr lang="pl-PL" sz="1600" kern="1200" dirty="0"/>
            <a:t> </a:t>
          </a:r>
          <a:r>
            <a:rPr lang="pl-PL" sz="1600" kern="1200" dirty="0" err="1"/>
            <a:t>documented</a:t>
          </a:r>
          <a:endParaRPr lang="en-US" sz="1600" kern="1200" dirty="0"/>
        </a:p>
      </dsp:txBody>
      <dsp:txXfrm rot="-5400000">
        <a:off x="2194561" y="565110"/>
        <a:ext cx="3742729" cy="2933778"/>
      </dsp:txXfrm>
    </dsp:sp>
    <dsp:sp modelId="{DA086AD2-79EF-4954-BF34-BBD1E36C8A66}">
      <dsp:nvSpPr>
        <dsp:cNvPr id="0" name=""/>
        <dsp:cNvSpPr/>
      </dsp:nvSpPr>
      <dsp:spPr>
        <a:xfrm>
          <a:off x="0" y="0"/>
          <a:ext cx="2194560" cy="4064000"/>
        </a:xfrm>
        <a:prstGeom prst="roundRect">
          <a:avLst/>
        </a:prstGeom>
        <a:solidFill>
          <a:schemeClr val="accent3">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93345" rIns="186690" bIns="93345" numCol="1" spcCol="1270" anchor="ctr" anchorCtr="0">
          <a:noAutofit/>
        </a:bodyPr>
        <a:lstStyle/>
        <a:p>
          <a:pPr marL="0" lvl="0" indent="0" algn="ctr" defTabSz="2178050">
            <a:lnSpc>
              <a:spcPct val="90000"/>
            </a:lnSpc>
            <a:spcBef>
              <a:spcPct val="0"/>
            </a:spcBef>
            <a:spcAft>
              <a:spcPct val="35000"/>
            </a:spcAft>
            <a:buNone/>
          </a:pPr>
          <a:r>
            <a:rPr lang="pl-PL" sz="4900" b="1" i="0" kern="1200" dirty="0" err="1"/>
            <a:t>Why</a:t>
          </a:r>
          <a:r>
            <a:rPr lang="pl-PL" sz="4900" b="1" i="0" kern="1200" dirty="0"/>
            <a:t> robot</a:t>
          </a:r>
          <a:endParaRPr lang="en-US" sz="4900" kern="1200" dirty="0"/>
        </a:p>
      </dsp:txBody>
      <dsp:txXfrm>
        <a:off x="107130" y="107130"/>
        <a:ext cx="1980300" cy="384974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8FD5BB-D9FD-4A34-9079-D517FC9519CE}">
      <dsp:nvSpPr>
        <dsp:cNvPr id="0" name=""/>
        <dsp:cNvSpPr/>
      </dsp:nvSpPr>
      <dsp:spPr>
        <a:xfrm rot="5400000">
          <a:off x="3132873" y="-1102184"/>
          <a:ext cx="950228" cy="3395753"/>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Used for setting a user keyword documentation.</a:t>
          </a:r>
        </a:p>
      </dsp:txBody>
      <dsp:txXfrm rot="-5400000">
        <a:off x="1910111" y="166964"/>
        <a:ext cx="3349367" cy="857456"/>
      </dsp:txXfrm>
    </dsp:sp>
    <dsp:sp modelId="{ED52E88A-3FA1-40E9-8194-BD2CEDBB119B}">
      <dsp:nvSpPr>
        <dsp:cNvPr id="0" name=""/>
        <dsp:cNvSpPr/>
      </dsp:nvSpPr>
      <dsp:spPr>
        <a:xfrm>
          <a:off x="0" y="1799"/>
          <a:ext cx="1910111" cy="118778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dirty="0"/>
            <a:t>[Documentation]</a:t>
          </a:r>
        </a:p>
      </dsp:txBody>
      <dsp:txXfrm>
        <a:off x="57983" y="59782"/>
        <a:ext cx="1794145" cy="1071820"/>
      </dsp:txXfrm>
    </dsp:sp>
    <dsp:sp modelId="{2C7CA28F-C031-40DC-8CB2-F1C4A8BAFB03}">
      <dsp:nvSpPr>
        <dsp:cNvPr id="0" name=""/>
        <dsp:cNvSpPr/>
      </dsp:nvSpPr>
      <dsp:spPr>
        <a:xfrm rot="5400000">
          <a:off x="3132873" y="144991"/>
          <a:ext cx="950228" cy="3395753"/>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Specifies user keyword arguments.</a:t>
          </a:r>
        </a:p>
      </dsp:txBody>
      <dsp:txXfrm rot="-5400000">
        <a:off x="1910111" y="1414139"/>
        <a:ext cx="3349367" cy="857456"/>
      </dsp:txXfrm>
    </dsp:sp>
    <dsp:sp modelId="{BC19741D-F45F-43A4-80B0-79BDB357B426}">
      <dsp:nvSpPr>
        <dsp:cNvPr id="0" name=""/>
        <dsp:cNvSpPr/>
      </dsp:nvSpPr>
      <dsp:spPr>
        <a:xfrm>
          <a:off x="0" y="1248974"/>
          <a:ext cx="1910111" cy="118778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dirty="0"/>
            <a:t>[Arguments]</a:t>
          </a:r>
        </a:p>
      </dsp:txBody>
      <dsp:txXfrm>
        <a:off x="57983" y="1306957"/>
        <a:ext cx="1794145" cy="1071820"/>
      </dsp:txXfrm>
    </dsp:sp>
    <dsp:sp modelId="{673A90A6-F4D3-40E7-B81E-87E15F578F28}">
      <dsp:nvSpPr>
        <dsp:cNvPr id="0" name=""/>
        <dsp:cNvSpPr/>
      </dsp:nvSpPr>
      <dsp:spPr>
        <a:xfrm rot="5400000">
          <a:off x="3132873" y="1392166"/>
          <a:ext cx="950228" cy="3395753"/>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Specifies user keyword return values.</a:t>
          </a:r>
        </a:p>
      </dsp:txBody>
      <dsp:txXfrm rot="-5400000">
        <a:off x="1910111" y="2661314"/>
        <a:ext cx="3349367" cy="857456"/>
      </dsp:txXfrm>
    </dsp:sp>
    <dsp:sp modelId="{5C6E328B-6B8D-4AA8-B451-E5E920DBD58B}">
      <dsp:nvSpPr>
        <dsp:cNvPr id="0" name=""/>
        <dsp:cNvSpPr/>
      </dsp:nvSpPr>
      <dsp:spPr>
        <a:xfrm>
          <a:off x="7742" y="2497949"/>
          <a:ext cx="1910111" cy="118778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kern="1200" dirty="0"/>
            <a:t>[Return]</a:t>
          </a:r>
        </a:p>
      </dsp:txBody>
      <dsp:txXfrm>
        <a:off x="65725" y="2555932"/>
        <a:ext cx="1794145" cy="107182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97E4CA-7923-4588-B28F-79A99AF108EB}">
      <dsp:nvSpPr>
        <dsp:cNvPr id="0" name=""/>
        <dsp:cNvSpPr/>
      </dsp:nvSpPr>
      <dsp:spPr>
        <a:xfrm rot="5400000">
          <a:off x="4509732" y="-1827919"/>
          <a:ext cx="751552" cy="4598126"/>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b="0" i="0" kern="1200" baseline="0"/>
            <a:t>A new instance is created for every test case. A possible suite setup and suite teardown share yet another instance. This is the default.</a:t>
          </a:r>
          <a:endParaRPr lang="en-US" sz="1000" kern="1200"/>
        </a:p>
      </dsp:txBody>
      <dsp:txXfrm rot="-5400000">
        <a:off x="2586445" y="132056"/>
        <a:ext cx="4561438" cy="678176"/>
      </dsp:txXfrm>
    </dsp:sp>
    <dsp:sp modelId="{A70AC679-1657-43BF-8106-7F0A0ACD9412}">
      <dsp:nvSpPr>
        <dsp:cNvPr id="0" name=""/>
        <dsp:cNvSpPr/>
      </dsp:nvSpPr>
      <dsp:spPr>
        <a:xfrm>
          <a:off x="0" y="1423"/>
          <a:ext cx="2586445" cy="9394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b="0" i="0" kern="1200" baseline="0" dirty="0"/>
            <a:t>TEST CASE</a:t>
          </a:r>
          <a:endParaRPr lang="en-US" sz="3500" kern="1200" dirty="0"/>
        </a:p>
      </dsp:txBody>
      <dsp:txXfrm>
        <a:off x="45860" y="47283"/>
        <a:ext cx="2494725" cy="847720"/>
      </dsp:txXfrm>
    </dsp:sp>
    <dsp:sp modelId="{CB0BB973-1034-46E4-A08F-663A6122570D}">
      <dsp:nvSpPr>
        <dsp:cNvPr id="0" name=""/>
        <dsp:cNvSpPr/>
      </dsp:nvSpPr>
      <dsp:spPr>
        <a:xfrm rot="5400000">
          <a:off x="4509732" y="-841506"/>
          <a:ext cx="751552" cy="4598126"/>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b="0" i="0" kern="1200" baseline="0"/>
            <a:t>A new instance is created for every test suite. The lowest-level test suites, created from test case files and containing test cases, have instances of their own, and higher-level suites all get their own instances for their possible setups and teardowns.</a:t>
          </a:r>
          <a:endParaRPr lang="en-US" sz="1000" kern="1200"/>
        </a:p>
      </dsp:txBody>
      <dsp:txXfrm rot="-5400000">
        <a:off x="2586445" y="1118469"/>
        <a:ext cx="4561438" cy="678176"/>
      </dsp:txXfrm>
    </dsp:sp>
    <dsp:sp modelId="{F091A3FD-AFD7-44B1-95BB-7ECD23D7C5B5}">
      <dsp:nvSpPr>
        <dsp:cNvPr id="0" name=""/>
        <dsp:cNvSpPr/>
      </dsp:nvSpPr>
      <dsp:spPr>
        <a:xfrm>
          <a:off x="0" y="987836"/>
          <a:ext cx="2586445" cy="9394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b="0" i="0" kern="1200" baseline="0"/>
            <a:t>TEST SUITE</a:t>
          </a:r>
          <a:endParaRPr lang="en-US" sz="3500" kern="1200"/>
        </a:p>
      </dsp:txBody>
      <dsp:txXfrm>
        <a:off x="45860" y="1033696"/>
        <a:ext cx="2494725" cy="847720"/>
      </dsp:txXfrm>
    </dsp:sp>
    <dsp:sp modelId="{79BE7883-8EDC-4C35-9A0C-863BF45438F7}">
      <dsp:nvSpPr>
        <dsp:cNvPr id="0" name=""/>
        <dsp:cNvSpPr/>
      </dsp:nvSpPr>
      <dsp:spPr>
        <a:xfrm rot="5400000">
          <a:off x="4509732" y="144906"/>
          <a:ext cx="751552" cy="4598126"/>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b="0" i="0" kern="1200" baseline="0"/>
            <a:t>Only one instance is created during the whole test execution and it is shared by all test cases and test suites. Libraries created from modules are always global.</a:t>
          </a:r>
          <a:endParaRPr lang="en-US" sz="1000" kern="1200"/>
        </a:p>
      </dsp:txBody>
      <dsp:txXfrm rot="-5400000">
        <a:off x="2586445" y="2104881"/>
        <a:ext cx="4561438" cy="678176"/>
      </dsp:txXfrm>
    </dsp:sp>
    <dsp:sp modelId="{6692733E-27A5-4808-BEDC-597D5C538561}">
      <dsp:nvSpPr>
        <dsp:cNvPr id="0" name=""/>
        <dsp:cNvSpPr/>
      </dsp:nvSpPr>
      <dsp:spPr>
        <a:xfrm>
          <a:off x="0" y="1974248"/>
          <a:ext cx="2586445" cy="9394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b="0" i="0" kern="1200" baseline="0"/>
            <a:t>GLOBAL</a:t>
          </a:r>
          <a:endParaRPr lang="en-US" sz="3500" kern="1200"/>
        </a:p>
      </dsp:txBody>
      <dsp:txXfrm>
        <a:off x="45860" y="2020108"/>
        <a:ext cx="2494725" cy="8477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4F51E8-30AD-4CEB-BD83-484F87E96742}">
      <dsp:nvSpPr>
        <dsp:cNvPr id="0" name=""/>
        <dsp:cNvSpPr/>
      </dsp:nvSpPr>
      <dsp:spPr>
        <a:xfrm>
          <a:off x="0" y="44957"/>
          <a:ext cx="8227649" cy="7160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kern="1200" dirty="0"/>
            <a:t>First version of Robot Framework was </a:t>
          </a:r>
          <a:r>
            <a:rPr lang="pl-PL" sz="1700" kern="1200" dirty="0" err="1"/>
            <a:t>written</a:t>
          </a:r>
          <a:r>
            <a:rPr lang="pl-PL" sz="1700" kern="1200" dirty="0"/>
            <a:t> by Pekka </a:t>
          </a:r>
          <a:r>
            <a:rPr lang="pl-PL" sz="1700" kern="1200" dirty="0" err="1"/>
            <a:t>Klarck</a:t>
          </a:r>
          <a:r>
            <a:rPr lang="pl-PL" sz="1700" kern="1200" dirty="0"/>
            <a:t> in 2005 </a:t>
          </a:r>
          <a:r>
            <a:rPr lang="pl-PL" sz="1700" kern="1200" dirty="0" err="1"/>
            <a:t>at</a:t>
          </a:r>
          <a:r>
            <a:rPr lang="pl-PL" sz="1700" kern="1200" dirty="0"/>
            <a:t> Nokia Networks </a:t>
          </a:r>
          <a:r>
            <a:rPr lang="pl-PL" sz="1700" kern="1200" dirty="0" err="1"/>
            <a:t>company</a:t>
          </a:r>
          <a:r>
            <a:rPr lang="pl-PL" sz="1700" kern="1200" dirty="0"/>
            <a:t>.</a:t>
          </a:r>
          <a:endParaRPr lang="en-US" sz="1700" kern="1200" dirty="0"/>
        </a:p>
      </dsp:txBody>
      <dsp:txXfrm>
        <a:off x="34954" y="79911"/>
        <a:ext cx="8157741" cy="646132"/>
      </dsp:txXfrm>
    </dsp:sp>
    <dsp:sp modelId="{B99F0DB6-74B3-4552-989F-4460FEAE2D7D}">
      <dsp:nvSpPr>
        <dsp:cNvPr id="0" name=""/>
        <dsp:cNvSpPr/>
      </dsp:nvSpPr>
      <dsp:spPr>
        <a:xfrm>
          <a:off x="0" y="809957"/>
          <a:ext cx="8227649" cy="7160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kern="1200" dirty="0"/>
            <a:t>Open </a:t>
          </a:r>
          <a:r>
            <a:rPr lang="pl-PL" sz="1700" kern="1200" dirty="0" err="1"/>
            <a:t>source</a:t>
          </a:r>
          <a:r>
            <a:rPr lang="pl-PL" sz="1700" kern="1200" dirty="0"/>
            <a:t> software was </a:t>
          </a:r>
          <a:r>
            <a:rPr lang="pl-PL" sz="1700" kern="1200" dirty="0" err="1"/>
            <a:t>released</a:t>
          </a:r>
          <a:r>
            <a:rPr lang="pl-PL" sz="1700" kern="1200" dirty="0"/>
            <a:t> in 2008.</a:t>
          </a:r>
          <a:endParaRPr lang="en-US" sz="1700" kern="1200" dirty="0"/>
        </a:p>
      </dsp:txBody>
      <dsp:txXfrm>
        <a:off x="34954" y="844911"/>
        <a:ext cx="8157741" cy="646132"/>
      </dsp:txXfrm>
    </dsp:sp>
    <dsp:sp modelId="{BECB09F2-B665-4177-A2C9-2E71220F8295}">
      <dsp:nvSpPr>
        <dsp:cNvPr id="0" name=""/>
        <dsp:cNvSpPr/>
      </dsp:nvSpPr>
      <dsp:spPr>
        <a:xfrm>
          <a:off x="0" y="1574957"/>
          <a:ext cx="8227649" cy="7160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kern="1200" dirty="0"/>
            <a:t>Version 5.0.1 (used in Nokia) was released in May, 2022	</a:t>
          </a:r>
        </a:p>
      </dsp:txBody>
      <dsp:txXfrm>
        <a:off x="34954" y="1609911"/>
        <a:ext cx="8157741" cy="646132"/>
      </dsp:txXfrm>
    </dsp:sp>
    <dsp:sp modelId="{7BD0CCFC-6C67-412E-9950-7314405AF502}">
      <dsp:nvSpPr>
        <dsp:cNvPr id="0" name=""/>
        <dsp:cNvSpPr/>
      </dsp:nvSpPr>
      <dsp:spPr>
        <a:xfrm>
          <a:off x="0" y="2339957"/>
          <a:ext cx="8227649" cy="7160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pl-PL" sz="1700" kern="1200" dirty="0"/>
            <a:t>Latest released: 7.2.2, Feb 7, 2025</a:t>
          </a:r>
        </a:p>
      </dsp:txBody>
      <dsp:txXfrm>
        <a:off x="34954" y="2374911"/>
        <a:ext cx="8157741" cy="6461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96CA6D-8F0C-4CF6-B53F-AE234F9D73F9}">
      <dsp:nvSpPr>
        <dsp:cNvPr id="0" name=""/>
        <dsp:cNvSpPr/>
      </dsp:nvSpPr>
      <dsp:spPr>
        <a:xfrm>
          <a:off x="619661" y="0"/>
          <a:ext cx="1218825" cy="4064000"/>
        </a:xfrm>
        <a:prstGeom prst="roundRect">
          <a:avLst/>
        </a:prstGeom>
        <a:solidFill>
          <a:schemeClr val="accent3">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pl-PL" sz="1900" kern="1200" dirty="0" err="1"/>
            <a:t>Pycharm</a:t>
          </a:r>
          <a:endParaRPr lang="en-US" sz="1900" kern="1200" dirty="0"/>
        </a:p>
      </dsp:txBody>
      <dsp:txXfrm>
        <a:off x="679159" y="59498"/>
        <a:ext cx="1099829" cy="39450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32B8D-10D4-4216-B04E-A6B665030447}">
      <dsp:nvSpPr>
        <dsp:cNvPr id="0" name=""/>
        <dsp:cNvSpPr/>
      </dsp:nvSpPr>
      <dsp:spPr>
        <a:xfrm rot="5400000">
          <a:off x="5316011" y="-2347926"/>
          <a:ext cx="393679" cy="5188565"/>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t>Selects the test cases by name.</a:t>
          </a:r>
        </a:p>
      </dsp:txBody>
      <dsp:txXfrm rot="-5400000">
        <a:off x="2918568" y="68735"/>
        <a:ext cx="5169347" cy="355243"/>
      </dsp:txXfrm>
    </dsp:sp>
    <dsp:sp modelId="{5DC405C0-8F6B-4C37-A83B-5F2D12FB2CD0}">
      <dsp:nvSpPr>
        <dsp:cNvPr id="0" name=""/>
        <dsp:cNvSpPr/>
      </dsp:nvSpPr>
      <dsp:spPr>
        <a:xfrm>
          <a:off x="0" y="307"/>
          <a:ext cx="2918568" cy="49209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-t, --test &lt;name&gt;</a:t>
          </a:r>
        </a:p>
      </dsp:txBody>
      <dsp:txXfrm>
        <a:off x="24022" y="24329"/>
        <a:ext cx="2870524" cy="444055"/>
      </dsp:txXfrm>
    </dsp:sp>
    <dsp:sp modelId="{1A7B3E5B-D2B9-4094-8499-8937A2995E39}">
      <dsp:nvSpPr>
        <dsp:cNvPr id="0" name=""/>
        <dsp:cNvSpPr/>
      </dsp:nvSpPr>
      <dsp:spPr>
        <a:xfrm rot="5400000">
          <a:off x="5316011" y="-1831222"/>
          <a:ext cx="393679" cy="5188565"/>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t>Selects the test cases by tag</a:t>
          </a:r>
          <a:r>
            <a:rPr lang="pl-PL" sz="1000" kern="1200" dirty="0"/>
            <a:t> to be </a:t>
          </a:r>
          <a:r>
            <a:rPr lang="pl-PL" sz="1000" kern="1200" dirty="0" err="1"/>
            <a:t>included</a:t>
          </a:r>
          <a:r>
            <a:rPr lang="pl-PL" sz="1000" kern="1200" dirty="0"/>
            <a:t> to </a:t>
          </a:r>
          <a:r>
            <a:rPr lang="pl-PL" sz="1000" kern="1200" dirty="0" err="1"/>
            <a:t>execution</a:t>
          </a:r>
          <a:r>
            <a:rPr lang="en-US" sz="1000" kern="1200" dirty="0"/>
            <a:t>.</a:t>
          </a:r>
        </a:p>
      </dsp:txBody>
      <dsp:txXfrm rot="-5400000">
        <a:off x="2918568" y="585439"/>
        <a:ext cx="5169347" cy="355243"/>
      </dsp:txXfrm>
    </dsp:sp>
    <dsp:sp modelId="{41D0F513-24B9-4990-B1BA-327759B6F5AE}">
      <dsp:nvSpPr>
        <dsp:cNvPr id="0" name=""/>
        <dsp:cNvSpPr/>
      </dsp:nvSpPr>
      <dsp:spPr>
        <a:xfrm>
          <a:off x="0" y="517011"/>
          <a:ext cx="2918568" cy="49209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a:t>
          </a:r>
          <a:r>
            <a:rPr lang="en-US" sz="1700" kern="1200" dirty="0" err="1"/>
            <a:t>i</a:t>
          </a:r>
          <a:r>
            <a:rPr lang="en-US" sz="1700" kern="1200" dirty="0"/>
            <a:t>, --include &lt;tag&gt;</a:t>
          </a:r>
        </a:p>
      </dsp:txBody>
      <dsp:txXfrm>
        <a:off x="24022" y="541033"/>
        <a:ext cx="2870524" cy="444055"/>
      </dsp:txXfrm>
    </dsp:sp>
    <dsp:sp modelId="{CAD0E645-C5E1-4080-B020-B9F1F88AD53B}">
      <dsp:nvSpPr>
        <dsp:cNvPr id="0" name=""/>
        <dsp:cNvSpPr/>
      </dsp:nvSpPr>
      <dsp:spPr>
        <a:xfrm rot="5400000">
          <a:off x="5316011" y="-1314518"/>
          <a:ext cx="393679" cy="5188565"/>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dirty="0"/>
            <a:t>Selects the test cases by tag</a:t>
          </a:r>
          <a:r>
            <a:rPr lang="pl-PL" sz="1000" kern="1200" dirty="0"/>
            <a:t> to be </a:t>
          </a:r>
          <a:r>
            <a:rPr lang="pl-PL" sz="1000" kern="1200" dirty="0" err="1"/>
            <a:t>excluded</a:t>
          </a:r>
          <a:r>
            <a:rPr lang="pl-PL" sz="1000" kern="1200" dirty="0"/>
            <a:t> from </a:t>
          </a:r>
          <a:r>
            <a:rPr lang="pl-PL" sz="1000" kern="1200" dirty="0" err="1"/>
            <a:t>execution</a:t>
          </a:r>
          <a:r>
            <a:rPr lang="en-US" sz="1000" kern="1200" dirty="0"/>
            <a:t>.</a:t>
          </a:r>
        </a:p>
      </dsp:txBody>
      <dsp:txXfrm rot="-5400000">
        <a:off x="2918568" y="1102143"/>
        <a:ext cx="5169347" cy="355243"/>
      </dsp:txXfrm>
    </dsp:sp>
    <dsp:sp modelId="{0AF161D7-C4CC-421F-B38D-810F6C83538C}">
      <dsp:nvSpPr>
        <dsp:cNvPr id="0" name=""/>
        <dsp:cNvSpPr/>
      </dsp:nvSpPr>
      <dsp:spPr>
        <a:xfrm>
          <a:off x="0" y="1033714"/>
          <a:ext cx="2918568" cy="49209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a:t>-e, --exclude &lt;tag&gt;</a:t>
          </a:r>
        </a:p>
      </dsp:txBody>
      <dsp:txXfrm>
        <a:off x="24022" y="1057736"/>
        <a:ext cx="2870524" cy="444055"/>
      </dsp:txXfrm>
    </dsp:sp>
    <dsp:sp modelId="{CD9C9E3E-E1BB-4D9B-B1FD-7F2C29DC271F}">
      <dsp:nvSpPr>
        <dsp:cNvPr id="0" name=""/>
        <dsp:cNvSpPr/>
      </dsp:nvSpPr>
      <dsp:spPr>
        <a:xfrm rot="5400000">
          <a:off x="5316011" y="-797814"/>
          <a:ext cx="393679" cy="5188565"/>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a:t>Sets individual variables.</a:t>
          </a:r>
        </a:p>
      </dsp:txBody>
      <dsp:txXfrm rot="-5400000">
        <a:off x="2918568" y="1618847"/>
        <a:ext cx="5169347" cy="355243"/>
      </dsp:txXfrm>
    </dsp:sp>
    <dsp:sp modelId="{F6B71921-F0F9-46E1-AAA9-823B109A1A53}">
      <dsp:nvSpPr>
        <dsp:cNvPr id="0" name=""/>
        <dsp:cNvSpPr/>
      </dsp:nvSpPr>
      <dsp:spPr>
        <a:xfrm>
          <a:off x="0" y="1550418"/>
          <a:ext cx="2918568" cy="49209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-v, --variable &lt;</a:t>
          </a:r>
          <a:r>
            <a:rPr lang="en-US" sz="1700" kern="1200" dirty="0" err="1"/>
            <a:t>name:value</a:t>
          </a:r>
          <a:r>
            <a:rPr lang="en-US" sz="1700" kern="1200" dirty="0"/>
            <a:t>&gt;</a:t>
          </a:r>
        </a:p>
      </dsp:txBody>
      <dsp:txXfrm>
        <a:off x="24022" y="1574440"/>
        <a:ext cx="2870524" cy="444055"/>
      </dsp:txXfrm>
    </dsp:sp>
    <dsp:sp modelId="{E123A756-18E6-4B94-B049-1BAA45458201}">
      <dsp:nvSpPr>
        <dsp:cNvPr id="0" name=""/>
        <dsp:cNvSpPr/>
      </dsp:nvSpPr>
      <dsp:spPr>
        <a:xfrm rot="5400000">
          <a:off x="5316011" y="-281110"/>
          <a:ext cx="393679" cy="5188565"/>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a:t>Defines where to create output files.</a:t>
          </a:r>
        </a:p>
      </dsp:txBody>
      <dsp:txXfrm rot="-5400000">
        <a:off x="2918568" y="2135551"/>
        <a:ext cx="5169347" cy="355243"/>
      </dsp:txXfrm>
    </dsp:sp>
    <dsp:sp modelId="{52E0BF35-5BCA-4A7D-AD43-5DD5EA9D679A}">
      <dsp:nvSpPr>
        <dsp:cNvPr id="0" name=""/>
        <dsp:cNvSpPr/>
      </dsp:nvSpPr>
      <dsp:spPr>
        <a:xfrm>
          <a:off x="0" y="2067122"/>
          <a:ext cx="2918568" cy="49209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-d, --</a:t>
          </a:r>
          <a:r>
            <a:rPr lang="en-US" sz="1700" kern="1200" dirty="0" err="1"/>
            <a:t>outputdir</a:t>
          </a:r>
          <a:r>
            <a:rPr lang="en-US" sz="1700" kern="1200" dirty="0"/>
            <a:t> &lt;</a:t>
          </a:r>
          <a:r>
            <a:rPr lang="en-US" sz="1700" kern="1200" dirty="0" err="1"/>
            <a:t>dir</a:t>
          </a:r>
          <a:r>
            <a:rPr lang="en-US" sz="1700" kern="1200" dirty="0"/>
            <a:t>&gt;</a:t>
          </a:r>
        </a:p>
      </dsp:txBody>
      <dsp:txXfrm>
        <a:off x="24022" y="2091144"/>
        <a:ext cx="2870524" cy="444055"/>
      </dsp:txXfrm>
    </dsp:sp>
    <dsp:sp modelId="{3A1038B6-40F5-4FCD-B74B-DCD92E180C39}">
      <dsp:nvSpPr>
        <dsp:cNvPr id="0" name=""/>
        <dsp:cNvSpPr/>
      </dsp:nvSpPr>
      <dsp:spPr>
        <a:xfrm rot="5400000">
          <a:off x="5316011" y="235593"/>
          <a:ext cx="393679" cy="5188565"/>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a:t>Sets the threshold level for logging. Optionally the default visible log level can be given separated with a colon (:).</a:t>
          </a:r>
        </a:p>
      </dsp:txBody>
      <dsp:txXfrm rot="-5400000">
        <a:off x="2918568" y="2652254"/>
        <a:ext cx="5169347" cy="355243"/>
      </dsp:txXfrm>
    </dsp:sp>
    <dsp:sp modelId="{ADC01B1F-6B7C-4BA3-A75A-F54B52F91039}">
      <dsp:nvSpPr>
        <dsp:cNvPr id="0" name=""/>
        <dsp:cNvSpPr/>
      </dsp:nvSpPr>
      <dsp:spPr>
        <a:xfrm>
          <a:off x="0" y="2583826"/>
          <a:ext cx="2918568" cy="49209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-L, --</a:t>
          </a:r>
          <a:r>
            <a:rPr lang="en-US" sz="1700" kern="1200" dirty="0" err="1"/>
            <a:t>loglevel</a:t>
          </a:r>
          <a:r>
            <a:rPr lang="en-US" sz="1700" kern="1200" dirty="0"/>
            <a:t> &lt;level&gt;</a:t>
          </a:r>
        </a:p>
      </dsp:txBody>
      <dsp:txXfrm>
        <a:off x="24022" y="2607848"/>
        <a:ext cx="2870524" cy="444055"/>
      </dsp:txXfrm>
    </dsp:sp>
    <dsp:sp modelId="{6CC6A3EF-CC9B-499D-BD32-5D9DD582B86A}">
      <dsp:nvSpPr>
        <dsp:cNvPr id="0" name=""/>
        <dsp:cNvSpPr/>
      </dsp:nvSpPr>
      <dsp:spPr>
        <a:xfrm rot="5400000">
          <a:off x="5316011" y="752297"/>
          <a:ext cx="393679" cy="5188565"/>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19050" rIns="38100" bIns="19050" numCol="1" spcCol="1270" anchor="ctr" anchorCtr="0">
          <a:noAutofit/>
        </a:bodyPr>
        <a:lstStyle/>
        <a:p>
          <a:pPr marL="57150" lvl="1" indent="-57150" algn="l" defTabSz="444500">
            <a:lnSpc>
              <a:spcPct val="90000"/>
            </a:lnSpc>
            <a:spcBef>
              <a:spcPct val="0"/>
            </a:spcBef>
            <a:spcAft>
              <a:spcPct val="15000"/>
            </a:spcAft>
            <a:buChar char="•"/>
          </a:pPr>
          <a:r>
            <a:rPr lang="en-US" sz="1000" kern="1200"/>
            <a:t>In the dry run mode tests are run without executing keywords originating from test libraries. Useful for validating test data syntax</a:t>
          </a:r>
          <a:endParaRPr lang="en-US" sz="1000" kern="1200" dirty="0"/>
        </a:p>
      </dsp:txBody>
      <dsp:txXfrm rot="-5400000">
        <a:off x="2918568" y="3168958"/>
        <a:ext cx="5169347" cy="355243"/>
      </dsp:txXfrm>
    </dsp:sp>
    <dsp:sp modelId="{71AC1A19-BF63-4870-A42A-6027E55968BA}">
      <dsp:nvSpPr>
        <dsp:cNvPr id="0" name=""/>
        <dsp:cNvSpPr/>
      </dsp:nvSpPr>
      <dsp:spPr>
        <a:xfrm>
          <a:off x="0" y="3100530"/>
          <a:ext cx="2918568" cy="49209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a:t>
          </a:r>
          <a:r>
            <a:rPr lang="en-US" sz="1700" kern="1200" dirty="0" err="1"/>
            <a:t>dryrun</a:t>
          </a:r>
          <a:endParaRPr lang="en-US" sz="1700" kern="1200" dirty="0"/>
        </a:p>
      </dsp:txBody>
      <dsp:txXfrm>
        <a:off x="24022" y="3124552"/>
        <a:ext cx="2870524" cy="4440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02781B-5CD9-4082-8393-358AE8A57370}">
      <dsp:nvSpPr>
        <dsp:cNvPr id="0" name=""/>
        <dsp:cNvSpPr/>
      </dsp:nvSpPr>
      <dsp:spPr>
        <a:xfrm rot="5400000">
          <a:off x="3571702" y="-1359023"/>
          <a:ext cx="821701" cy="3748284"/>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Used for specifying a test case documentation.</a:t>
          </a:r>
        </a:p>
      </dsp:txBody>
      <dsp:txXfrm rot="-5400000">
        <a:off x="2108411" y="144380"/>
        <a:ext cx="3708172" cy="741477"/>
      </dsp:txXfrm>
    </dsp:sp>
    <dsp:sp modelId="{0254D9BA-3DC4-4DC4-8EBF-8C28D3FCCE20}">
      <dsp:nvSpPr>
        <dsp:cNvPr id="0" name=""/>
        <dsp:cNvSpPr/>
      </dsp:nvSpPr>
      <dsp:spPr>
        <a:xfrm>
          <a:off x="0" y="1556"/>
          <a:ext cx="2108410" cy="102712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[Documentation]</a:t>
          </a:r>
        </a:p>
      </dsp:txBody>
      <dsp:txXfrm>
        <a:off x="50140" y="51696"/>
        <a:ext cx="2008130" cy="926846"/>
      </dsp:txXfrm>
    </dsp:sp>
    <dsp:sp modelId="{3C99B98A-4581-4F77-B1D8-1A6921DEBD41}">
      <dsp:nvSpPr>
        <dsp:cNvPr id="0" name=""/>
        <dsp:cNvSpPr/>
      </dsp:nvSpPr>
      <dsp:spPr>
        <a:xfrm rot="5400000">
          <a:off x="3571702" y="-280540"/>
          <a:ext cx="821701" cy="3748284"/>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Used for tagging test cases.</a:t>
          </a:r>
        </a:p>
      </dsp:txBody>
      <dsp:txXfrm rot="-5400000">
        <a:off x="2108411" y="1222863"/>
        <a:ext cx="3708172" cy="741477"/>
      </dsp:txXfrm>
    </dsp:sp>
    <dsp:sp modelId="{944EFB4B-0A7C-4A35-97DA-462713EF1341}">
      <dsp:nvSpPr>
        <dsp:cNvPr id="0" name=""/>
        <dsp:cNvSpPr/>
      </dsp:nvSpPr>
      <dsp:spPr>
        <a:xfrm>
          <a:off x="0" y="1080038"/>
          <a:ext cx="2108410" cy="102712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[Tags]</a:t>
          </a:r>
        </a:p>
      </dsp:txBody>
      <dsp:txXfrm>
        <a:off x="50140" y="1130178"/>
        <a:ext cx="2008130" cy="926846"/>
      </dsp:txXfrm>
    </dsp:sp>
    <dsp:sp modelId="{7D58243E-5F55-44EB-A26E-4C4C47E78625}">
      <dsp:nvSpPr>
        <dsp:cNvPr id="0" name=""/>
        <dsp:cNvSpPr/>
      </dsp:nvSpPr>
      <dsp:spPr>
        <a:xfrm rot="5400000">
          <a:off x="3571702" y="797942"/>
          <a:ext cx="821701" cy="3748284"/>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a:t>Specify test setup and teardown. </a:t>
          </a:r>
        </a:p>
      </dsp:txBody>
      <dsp:txXfrm rot="-5400000">
        <a:off x="2108411" y="2301345"/>
        <a:ext cx="3708172" cy="741477"/>
      </dsp:txXfrm>
    </dsp:sp>
    <dsp:sp modelId="{20E806BA-8989-4BD5-A45C-9A66D2D5B3DE}">
      <dsp:nvSpPr>
        <dsp:cNvPr id="0" name=""/>
        <dsp:cNvSpPr/>
      </dsp:nvSpPr>
      <dsp:spPr>
        <a:xfrm>
          <a:off x="0" y="2158521"/>
          <a:ext cx="2108410" cy="102712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t>[Setup], [Teardown]</a:t>
          </a:r>
        </a:p>
      </dsp:txBody>
      <dsp:txXfrm>
        <a:off x="50140" y="2208661"/>
        <a:ext cx="2008130" cy="92684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54D9BA-3DC4-4DC4-8EBF-8C28D3FCCE20}">
      <dsp:nvSpPr>
        <dsp:cNvPr id="0" name=""/>
        <dsp:cNvSpPr/>
      </dsp:nvSpPr>
      <dsp:spPr>
        <a:xfrm>
          <a:off x="1586370" y="943"/>
          <a:ext cx="1784667" cy="35732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pl-PL" sz="1500" kern="1200" dirty="0" err="1"/>
            <a:t>BuiltIn</a:t>
          </a:r>
          <a:endParaRPr lang="en-US" sz="1500" kern="1200" dirty="0"/>
        </a:p>
      </dsp:txBody>
      <dsp:txXfrm>
        <a:off x="1603813" y="18386"/>
        <a:ext cx="1749781" cy="322443"/>
      </dsp:txXfrm>
    </dsp:sp>
    <dsp:sp modelId="{944EFB4B-0A7C-4A35-97DA-462713EF1341}">
      <dsp:nvSpPr>
        <dsp:cNvPr id="0" name=""/>
        <dsp:cNvSpPr/>
      </dsp:nvSpPr>
      <dsp:spPr>
        <a:xfrm>
          <a:off x="1586370" y="376139"/>
          <a:ext cx="1784667" cy="35732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pl-PL" sz="1500" kern="1200" dirty="0" err="1"/>
            <a:t>Collections</a:t>
          </a:r>
          <a:endParaRPr lang="en-US" sz="1500" kern="1200" dirty="0"/>
        </a:p>
      </dsp:txBody>
      <dsp:txXfrm>
        <a:off x="1603813" y="393582"/>
        <a:ext cx="1749781" cy="322443"/>
      </dsp:txXfrm>
    </dsp:sp>
    <dsp:sp modelId="{20E806BA-8989-4BD5-A45C-9A66D2D5B3DE}">
      <dsp:nvSpPr>
        <dsp:cNvPr id="0" name=""/>
        <dsp:cNvSpPr/>
      </dsp:nvSpPr>
      <dsp:spPr>
        <a:xfrm>
          <a:off x="1586370" y="751335"/>
          <a:ext cx="1784667" cy="35732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pl-PL" sz="1500" kern="1200" dirty="0" err="1"/>
            <a:t>Dialogs</a:t>
          </a:r>
          <a:endParaRPr lang="en-US" sz="1500" kern="1200" dirty="0"/>
        </a:p>
      </dsp:txBody>
      <dsp:txXfrm>
        <a:off x="1603813" y="768778"/>
        <a:ext cx="1749781" cy="322443"/>
      </dsp:txXfrm>
    </dsp:sp>
    <dsp:sp modelId="{E7FB4411-0B40-498E-9603-5AF5E08C1899}">
      <dsp:nvSpPr>
        <dsp:cNvPr id="0" name=""/>
        <dsp:cNvSpPr/>
      </dsp:nvSpPr>
      <dsp:spPr>
        <a:xfrm>
          <a:off x="1586370" y="1126531"/>
          <a:ext cx="1784667" cy="35732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pl-PL" sz="1500" kern="1200" dirty="0" err="1"/>
            <a:t>OperatingSystem</a:t>
          </a:r>
          <a:endParaRPr lang="en-US" sz="1500" kern="1200" dirty="0"/>
        </a:p>
      </dsp:txBody>
      <dsp:txXfrm>
        <a:off x="1603813" y="1143974"/>
        <a:ext cx="1749781" cy="322443"/>
      </dsp:txXfrm>
    </dsp:sp>
    <dsp:sp modelId="{1E24A10F-AAB9-4522-93B2-AD6E9A42AA34}">
      <dsp:nvSpPr>
        <dsp:cNvPr id="0" name=""/>
        <dsp:cNvSpPr/>
      </dsp:nvSpPr>
      <dsp:spPr>
        <a:xfrm>
          <a:off x="1586370" y="1501727"/>
          <a:ext cx="1784667" cy="35732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pl-PL" sz="1500" kern="1200" dirty="0" err="1"/>
            <a:t>Process</a:t>
          </a:r>
          <a:endParaRPr lang="en-US" sz="1500" kern="1200" dirty="0"/>
        </a:p>
      </dsp:txBody>
      <dsp:txXfrm>
        <a:off x="1603813" y="1519170"/>
        <a:ext cx="1749781" cy="322443"/>
      </dsp:txXfrm>
    </dsp:sp>
    <dsp:sp modelId="{1164A073-FC1F-41F8-874D-2F3963CE73F1}">
      <dsp:nvSpPr>
        <dsp:cNvPr id="0" name=""/>
        <dsp:cNvSpPr/>
      </dsp:nvSpPr>
      <dsp:spPr>
        <a:xfrm>
          <a:off x="1586370" y="1876923"/>
          <a:ext cx="1784667" cy="35732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pl-PL" sz="1500" kern="1200" dirty="0" err="1"/>
            <a:t>ScreenShots</a:t>
          </a:r>
          <a:endParaRPr lang="en-US" sz="1500" kern="1200" dirty="0"/>
        </a:p>
      </dsp:txBody>
      <dsp:txXfrm>
        <a:off x="1603813" y="1894366"/>
        <a:ext cx="1749781" cy="322443"/>
      </dsp:txXfrm>
    </dsp:sp>
    <dsp:sp modelId="{6B478BED-74D3-4A6D-9669-F39114A7E467}">
      <dsp:nvSpPr>
        <dsp:cNvPr id="0" name=""/>
        <dsp:cNvSpPr/>
      </dsp:nvSpPr>
      <dsp:spPr>
        <a:xfrm>
          <a:off x="1586370" y="2252119"/>
          <a:ext cx="1784667" cy="35732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pl-PL" sz="1500" kern="1200" dirty="0" err="1"/>
            <a:t>String</a:t>
          </a:r>
          <a:endParaRPr lang="en-US" sz="1500" kern="1200" dirty="0"/>
        </a:p>
      </dsp:txBody>
      <dsp:txXfrm>
        <a:off x="1603813" y="2269562"/>
        <a:ext cx="1749781" cy="322443"/>
      </dsp:txXfrm>
    </dsp:sp>
    <dsp:sp modelId="{EDB5305E-753D-402C-87DC-F9B743B12A19}">
      <dsp:nvSpPr>
        <dsp:cNvPr id="0" name=""/>
        <dsp:cNvSpPr/>
      </dsp:nvSpPr>
      <dsp:spPr>
        <a:xfrm>
          <a:off x="1586370" y="2627315"/>
          <a:ext cx="1784667" cy="35732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pl-PL" sz="1500" kern="1200" dirty="0"/>
            <a:t>Telnet</a:t>
          </a:r>
          <a:endParaRPr lang="en-US" sz="1500" kern="1200" dirty="0"/>
        </a:p>
      </dsp:txBody>
      <dsp:txXfrm>
        <a:off x="1603813" y="2644758"/>
        <a:ext cx="1749781" cy="322443"/>
      </dsp:txXfrm>
    </dsp:sp>
    <dsp:sp modelId="{AC6BBFB9-A30C-493E-BCBD-36AE4D5002D2}">
      <dsp:nvSpPr>
        <dsp:cNvPr id="0" name=""/>
        <dsp:cNvSpPr/>
      </dsp:nvSpPr>
      <dsp:spPr>
        <a:xfrm>
          <a:off x="1586370" y="3002511"/>
          <a:ext cx="1784667" cy="35732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28575" rIns="57150" bIns="28575" numCol="1" spcCol="1270" anchor="ctr" anchorCtr="0">
          <a:noAutofit/>
        </a:bodyPr>
        <a:lstStyle/>
        <a:p>
          <a:pPr marL="0" lvl="0" indent="0" algn="ctr" defTabSz="666750">
            <a:lnSpc>
              <a:spcPct val="90000"/>
            </a:lnSpc>
            <a:spcBef>
              <a:spcPct val="0"/>
            </a:spcBef>
            <a:spcAft>
              <a:spcPct val="35000"/>
            </a:spcAft>
            <a:buNone/>
          </a:pPr>
          <a:r>
            <a:rPr lang="pl-PL" sz="1500" kern="1200" dirty="0"/>
            <a:t>XML</a:t>
          </a:r>
          <a:endParaRPr lang="en-US" sz="1500" kern="1200" dirty="0"/>
        </a:p>
      </dsp:txBody>
      <dsp:txXfrm>
        <a:off x="1603813" y="3019954"/>
        <a:ext cx="1749781" cy="32244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99121E-E868-44E5-834B-07ECE57CDF83}">
      <dsp:nvSpPr>
        <dsp:cNvPr id="0" name=""/>
        <dsp:cNvSpPr/>
      </dsp:nvSpPr>
      <dsp:spPr>
        <a:xfrm rot="5400000">
          <a:off x="2072038" y="-120909"/>
          <a:ext cx="2191824" cy="2981600"/>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160" tIns="68580" rIns="137160" bIns="68580" numCol="1" spcCol="1270" anchor="ctr" anchorCtr="0">
          <a:noAutofit/>
        </a:bodyPr>
        <a:lstStyle/>
        <a:p>
          <a:pPr marL="285750" lvl="1" indent="-285750" algn="l" defTabSz="1600200">
            <a:lnSpc>
              <a:spcPct val="90000"/>
            </a:lnSpc>
            <a:spcBef>
              <a:spcPct val="0"/>
            </a:spcBef>
            <a:spcAft>
              <a:spcPct val="15000"/>
            </a:spcAft>
            <a:buChar char="•"/>
          </a:pPr>
          <a:r>
            <a:rPr lang="en-US" sz="3600" b="0" i="0" kern="1200" dirty="0"/>
            <a:t>${SCALAR}</a:t>
          </a:r>
          <a:endParaRPr lang="en-US" sz="3600" kern="1200" dirty="0"/>
        </a:p>
        <a:p>
          <a:pPr marL="285750" lvl="1" indent="-285750" algn="l" defTabSz="1600200">
            <a:lnSpc>
              <a:spcPct val="90000"/>
            </a:lnSpc>
            <a:spcBef>
              <a:spcPct val="0"/>
            </a:spcBef>
            <a:spcAft>
              <a:spcPct val="15000"/>
            </a:spcAft>
            <a:buChar char="•"/>
          </a:pPr>
          <a:r>
            <a:rPr lang="pl-PL" sz="3600" kern="1200" dirty="0"/>
            <a:t>@{LIST}</a:t>
          </a:r>
          <a:endParaRPr lang="en-US" sz="3600" kern="1200" dirty="0"/>
        </a:p>
        <a:p>
          <a:pPr marL="285750" lvl="1" indent="-285750" algn="l" defTabSz="1600200">
            <a:lnSpc>
              <a:spcPct val="90000"/>
            </a:lnSpc>
            <a:spcBef>
              <a:spcPct val="0"/>
            </a:spcBef>
            <a:spcAft>
              <a:spcPct val="15000"/>
            </a:spcAft>
            <a:buChar char="•"/>
          </a:pPr>
          <a:r>
            <a:rPr lang="pl-PL" sz="3600" kern="1200" dirty="0"/>
            <a:t>&amp;{DICT}</a:t>
          </a:r>
          <a:endParaRPr lang="en-US" sz="3600" kern="1200" dirty="0"/>
        </a:p>
      </dsp:txBody>
      <dsp:txXfrm rot="-5400000">
        <a:off x="1677150" y="380975"/>
        <a:ext cx="2874604" cy="1977832"/>
      </dsp:txXfrm>
    </dsp:sp>
    <dsp:sp modelId="{DA086AD2-79EF-4954-BF34-BBD1E36C8A66}">
      <dsp:nvSpPr>
        <dsp:cNvPr id="0" name=""/>
        <dsp:cNvSpPr/>
      </dsp:nvSpPr>
      <dsp:spPr>
        <a:xfrm>
          <a:off x="0" y="0"/>
          <a:ext cx="1677150" cy="2739781"/>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0" i="0" kern="1200" dirty="0"/>
            <a:t>Robot Framework itself has </a:t>
          </a:r>
          <a:r>
            <a:rPr lang="pl-PL" sz="2100" b="0" i="0" kern="1200" dirty="0" err="1"/>
            <a:t>three</a:t>
          </a:r>
          <a:r>
            <a:rPr lang="en-US" sz="2100" b="0" i="0" kern="1200" dirty="0"/>
            <a:t> kinds of variables</a:t>
          </a:r>
          <a:endParaRPr lang="en-US" sz="2100" kern="1200" dirty="0"/>
        </a:p>
      </dsp:txBody>
      <dsp:txXfrm>
        <a:off x="81872" y="81872"/>
        <a:ext cx="1513406" cy="257603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99121E-E868-44E5-834B-07ECE57CDF83}">
      <dsp:nvSpPr>
        <dsp:cNvPr id="0" name=""/>
        <dsp:cNvSpPr/>
      </dsp:nvSpPr>
      <dsp:spPr>
        <a:xfrm rot="5400000">
          <a:off x="2072038" y="-120909"/>
          <a:ext cx="2191824" cy="2981600"/>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b="0" i="0" kern="1200" dirty="0"/>
            <a:t>${</a:t>
          </a:r>
          <a:r>
            <a:rPr lang="pl-PL" sz="2200" b="0" i="0" kern="1200" dirty="0"/>
            <a:t>TRUE}</a:t>
          </a:r>
          <a:endParaRPr lang="en-US" sz="2200" kern="1200" dirty="0"/>
        </a:p>
        <a:p>
          <a:pPr marL="228600" lvl="1" indent="-228600" algn="l" defTabSz="977900">
            <a:lnSpc>
              <a:spcPct val="90000"/>
            </a:lnSpc>
            <a:spcBef>
              <a:spcPct val="0"/>
            </a:spcBef>
            <a:spcAft>
              <a:spcPct val="15000"/>
            </a:spcAft>
            <a:buChar char="•"/>
          </a:pPr>
          <a:r>
            <a:rPr lang="pl-PL" sz="2200" kern="1200" dirty="0"/>
            <a:t>${FALSE}</a:t>
          </a:r>
          <a:endParaRPr lang="en-US" sz="2200" kern="1200" dirty="0"/>
        </a:p>
        <a:p>
          <a:pPr marL="228600" lvl="1" indent="-228600" algn="l" defTabSz="977900">
            <a:lnSpc>
              <a:spcPct val="90000"/>
            </a:lnSpc>
            <a:spcBef>
              <a:spcPct val="0"/>
            </a:spcBef>
            <a:spcAft>
              <a:spcPct val="15000"/>
            </a:spcAft>
            <a:buChar char="•"/>
          </a:pPr>
          <a:r>
            <a:rPr lang="pl-PL" sz="2200" kern="1200" dirty="0"/>
            <a:t>${NONE}</a:t>
          </a:r>
          <a:endParaRPr lang="en-US" sz="2200" kern="1200" dirty="0"/>
        </a:p>
        <a:p>
          <a:pPr marL="228600" lvl="1" indent="-228600" algn="l" defTabSz="977900">
            <a:lnSpc>
              <a:spcPct val="90000"/>
            </a:lnSpc>
            <a:spcBef>
              <a:spcPct val="0"/>
            </a:spcBef>
            <a:spcAft>
              <a:spcPct val="15000"/>
            </a:spcAft>
            <a:buChar char="•"/>
          </a:pPr>
          <a:r>
            <a:rPr lang="pl-PL" sz="2200" kern="1200" dirty="0"/>
            <a:t>${CURDIR}</a:t>
          </a:r>
          <a:endParaRPr lang="en-US" sz="2200" kern="1200" dirty="0"/>
        </a:p>
        <a:p>
          <a:pPr marL="228600" lvl="1" indent="-228600" algn="l" defTabSz="977900">
            <a:lnSpc>
              <a:spcPct val="90000"/>
            </a:lnSpc>
            <a:spcBef>
              <a:spcPct val="0"/>
            </a:spcBef>
            <a:spcAft>
              <a:spcPct val="15000"/>
            </a:spcAft>
            <a:buChar char="•"/>
          </a:pPr>
          <a:r>
            <a:rPr lang="pl-PL" sz="2200" kern="1200" dirty="0"/>
            <a:t>${EMPTY}</a:t>
          </a:r>
          <a:endParaRPr lang="en-US" sz="2200" kern="1200" dirty="0"/>
        </a:p>
      </dsp:txBody>
      <dsp:txXfrm rot="-5400000">
        <a:off x="1677150" y="380975"/>
        <a:ext cx="2874604" cy="1977832"/>
      </dsp:txXfrm>
    </dsp:sp>
    <dsp:sp modelId="{DA086AD2-79EF-4954-BF34-BBD1E36C8A66}">
      <dsp:nvSpPr>
        <dsp:cNvPr id="0" name=""/>
        <dsp:cNvSpPr/>
      </dsp:nvSpPr>
      <dsp:spPr>
        <a:xfrm>
          <a:off x="0" y="0"/>
          <a:ext cx="1677150" cy="2739781"/>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0" i="0" kern="1200" dirty="0"/>
            <a:t>Robot Framework </a:t>
          </a:r>
          <a:r>
            <a:rPr lang="pl-PL" sz="2100" b="0" i="0" kern="1200" dirty="0" err="1"/>
            <a:t>has</a:t>
          </a:r>
          <a:r>
            <a:rPr lang="pl-PL" sz="2100" b="0" i="0" kern="1200" dirty="0"/>
            <a:t> </a:t>
          </a:r>
          <a:r>
            <a:rPr lang="pl-PL" sz="2100" b="0" i="0" kern="1200" dirty="0" err="1"/>
            <a:t>some</a:t>
          </a:r>
          <a:r>
            <a:rPr lang="pl-PL" sz="2100" b="0" i="0" kern="1200" dirty="0"/>
            <a:t> </a:t>
          </a:r>
          <a:r>
            <a:rPr lang="pl-PL" sz="2100" b="0" i="0" kern="1200" dirty="0" err="1"/>
            <a:t>special</a:t>
          </a:r>
          <a:r>
            <a:rPr lang="pl-PL" sz="2100" b="0" i="0" kern="1200" dirty="0"/>
            <a:t> </a:t>
          </a:r>
          <a:r>
            <a:rPr lang="pl-PL" sz="2100" b="0" i="0" kern="1200" dirty="0" err="1"/>
            <a:t>variables</a:t>
          </a:r>
          <a:endParaRPr lang="en-US" sz="2100" kern="1200" dirty="0"/>
        </a:p>
      </dsp:txBody>
      <dsp:txXfrm>
        <a:off x="81872" y="81872"/>
        <a:ext cx="1513406" cy="257603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367D18-C716-4198-8630-442D7574222A}">
      <dsp:nvSpPr>
        <dsp:cNvPr id="0" name=""/>
        <dsp:cNvSpPr/>
      </dsp:nvSpPr>
      <dsp:spPr>
        <a:xfrm rot="5400000">
          <a:off x="4909846" y="-2027752"/>
          <a:ext cx="722072" cy="4960831"/>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Variables set with </a:t>
          </a:r>
          <a:r>
            <a:rPr lang="en-US" sz="1300" b="1" kern="1200"/>
            <a:t>Set Test Variable </a:t>
          </a:r>
          <a:r>
            <a:rPr lang="en-US" sz="1300" kern="1200"/>
            <a:t>keyword are available everywhere within the scope of the currently executed test case. </a:t>
          </a:r>
        </a:p>
      </dsp:txBody>
      <dsp:txXfrm rot="-5400000">
        <a:off x="2790467" y="126876"/>
        <a:ext cx="4925582" cy="651574"/>
      </dsp:txXfrm>
    </dsp:sp>
    <dsp:sp modelId="{DA671C65-F260-40CB-BA5F-0AA2AFF06406}">
      <dsp:nvSpPr>
        <dsp:cNvPr id="0" name=""/>
        <dsp:cNvSpPr/>
      </dsp:nvSpPr>
      <dsp:spPr>
        <a:xfrm>
          <a:off x="0" y="0"/>
          <a:ext cx="2790467" cy="90259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Set Test Variable</a:t>
          </a:r>
          <a:endParaRPr lang="en-US" sz="2400" kern="1200" dirty="0"/>
        </a:p>
      </dsp:txBody>
      <dsp:txXfrm>
        <a:off x="44061" y="44061"/>
        <a:ext cx="2702345" cy="814468"/>
      </dsp:txXfrm>
    </dsp:sp>
    <dsp:sp modelId="{AC604E63-7604-4392-952D-897175B78DD9}">
      <dsp:nvSpPr>
        <dsp:cNvPr id="0" name=""/>
        <dsp:cNvSpPr/>
      </dsp:nvSpPr>
      <dsp:spPr>
        <a:xfrm rot="5400000">
          <a:off x="4909846" y="-1080032"/>
          <a:ext cx="722072" cy="4960831"/>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Variables set with </a:t>
          </a:r>
          <a:r>
            <a:rPr lang="en-US" sz="1300" b="1" kern="1200"/>
            <a:t>Set Suite Variable </a:t>
          </a:r>
          <a:r>
            <a:rPr lang="en-US" sz="1300" kern="1200"/>
            <a:t>keyword</a:t>
          </a:r>
          <a:r>
            <a:rPr lang="en-US" sz="1300" b="1" kern="1200"/>
            <a:t> </a:t>
          </a:r>
          <a:r>
            <a:rPr lang="en-US" sz="1300" kern="1200"/>
            <a:t>are available everywhere within the scope of the currently executed test suite</a:t>
          </a:r>
        </a:p>
      </dsp:txBody>
      <dsp:txXfrm rot="-5400000">
        <a:off x="2790467" y="1074596"/>
        <a:ext cx="4925582" cy="651574"/>
      </dsp:txXfrm>
    </dsp:sp>
    <dsp:sp modelId="{159DBC1D-A1E8-426D-B7B3-4386D109F76D}">
      <dsp:nvSpPr>
        <dsp:cNvPr id="0" name=""/>
        <dsp:cNvSpPr/>
      </dsp:nvSpPr>
      <dsp:spPr>
        <a:xfrm>
          <a:off x="0" y="949088"/>
          <a:ext cx="2790467" cy="90259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a:t>Set Suite Variable</a:t>
          </a:r>
          <a:endParaRPr lang="en-US" sz="2400" kern="1200"/>
        </a:p>
      </dsp:txBody>
      <dsp:txXfrm>
        <a:off x="44061" y="993149"/>
        <a:ext cx="2702345" cy="814468"/>
      </dsp:txXfrm>
    </dsp:sp>
    <dsp:sp modelId="{4D297774-6F42-444A-8B02-BDD7964A15AB}">
      <dsp:nvSpPr>
        <dsp:cNvPr id="0" name=""/>
        <dsp:cNvSpPr/>
      </dsp:nvSpPr>
      <dsp:spPr>
        <a:xfrm rot="5400000">
          <a:off x="4909846" y="-132311"/>
          <a:ext cx="722072" cy="4960831"/>
        </a:xfrm>
        <a:prstGeom prst="round2Same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Variables set with </a:t>
          </a:r>
          <a:r>
            <a:rPr lang="en-US" sz="1300" b="1" kern="1200"/>
            <a:t>Set Global Variable </a:t>
          </a:r>
          <a:r>
            <a:rPr lang="en-US" sz="1300" kern="1200"/>
            <a:t>keyword are globally available in all test cases and suites executed after setting them. </a:t>
          </a:r>
        </a:p>
      </dsp:txBody>
      <dsp:txXfrm rot="-5400000">
        <a:off x="2790467" y="2022317"/>
        <a:ext cx="4925582" cy="651574"/>
      </dsp:txXfrm>
    </dsp:sp>
    <dsp:sp modelId="{5F711B68-ACFF-4C35-AFF7-41C555EF0F2B}">
      <dsp:nvSpPr>
        <dsp:cNvPr id="0" name=""/>
        <dsp:cNvSpPr/>
      </dsp:nvSpPr>
      <dsp:spPr>
        <a:xfrm>
          <a:off x="0" y="1896808"/>
          <a:ext cx="2790467" cy="90259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a:t>Set Global Variable</a:t>
          </a:r>
          <a:endParaRPr lang="en-US" sz="2400" kern="1200"/>
        </a:p>
      </dsp:txBody>
      <dsp:txXfrm>
        <a:off x="44061" y="1940869"/>
        <a:ext cx="2702345" cy="81446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03831C-DEBA-4A3A-8C36-FD8115E217DA}" type="datetimeFigureOut">
              <a:rPr lang="en-US" smtClean="0"/>
              <a:t>5/26/2025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D4EF5B-ECC8-43EE-A509-D601DDF42AD0}" type="slidenum">
              <a:rPr lang="en-US" smtClean="0"/>
              <a:t>‹#›</a:t>
            </a:fld>
            <a:endParaRPr lang="en-US"/>
          </a:p>
        </p:txBody>
      </p:sp>
    </p:spTree>
    <p:extLst>
      <p:ext uri="{BB962C8B-B14F-4D97-AF65-F5344CB8AC3E}">
        <p14:creationId xmlns:p14="http://schemas.microsoft.com/office/powerpoint/2010/main" val="211518043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l-PL" dirty="0"/>
              <a:t>Dlaczego</a:t>
            </a:r>
            <a:r>
              <a:rPr lang="pl-PL" baseline="0" dirty="0"/>
              <a:t> warto </a:t>
            </a:r>
            <a:r>
              <a:rPr lang="pl-PL" baseline="0" dirty="0" err="1"/>
              <a:t>uzywac</a:t>
            </a:r>
            <a:r>
              <a:rPr lang="pl-PL" baseline="0" dirty="0"/>
              <a:t> robota ? </a:t>
            </a:r>
          </a:p>
          <a:p>
            <a:pPr marL="228600" indent="-228600">
              <a:buAutoNum type="arabicPeriod"/>
            </a:pPr>
            <a:r>
              <a:rPr lang="pl-PL" baseline="0" dirty="0"/>
              <a:t>Jest łatwy</a:t>
            </a:r>
          </a:p>
          <a:p>
            <a:pPr marL="228600" indent="-228600">
              <a:buAutoNum type="arabicPeriod"/>
            </a:pPr>
            <a:r>
              <a:rPr lang="pl-PL" baseline="0" dirty="0"/>
              <a:t>Nie wymaga </a:t>
            </a:r>
            <a:r>
              <a:rPr lang="pl-PL" baseline="0" dirty="0" err="1"/>
              <a:t>duzego</a:t>
            </a:r>
            <a:r>
              <a:rPr lang="pl-PL" baseline="0" dirty="0"/>
              <a:t> </a:t>
            </a:r>
            <a:r>
              <a:rPr lang="pl-PL" baseline="0" dirty="0" err="1"/>
              <a:t>doswiadczenia</a:t>
            </a:r>
            <a:r>
              <a:rPr lang="pl-PL" baseline="0" dirty="0"/>
              <a:t> programistycznego</a:t>
            </a:r>
          </a:p>
          <a:p>
            <a:pPr marL="228600" indent="-228600">
              <a:buAutoNum type="arabicPeriod"/>
            </a:pPr>
            <a:r>
              <a:rPr lang="pl-PL" baseline="0" dirty="0"/>
              <a:t>Dobrze przygotowane </a:t>
            </a:r>
            <a:r>
              <a:rPr lang="pl-PL" baseline="0" dirty="0" err="1"/>
              <a:t>keywordy</a:t>
            </a:r>
            <a:r>
              <a:rPr lang="pl-PL" baseline="0" dirty="0"/>
              <a:t> </a:t>
            </a:r>
            <a:r>
              <a:rPr lang="pl-PL" baseline="0" dirty="0" err="1"/>
              <a:t>sa</a:t>
            </a:r>
            <a:r>
              <a:rPr lang="pl-PL" baseline="0" dirty="0"/>
              <a:t> czytelne</a:t>
            </a:r>
          </a:p>
          <a:p>
            <a:pPr marL="228600" indent="-228600">
              <a:buAutoNum type="arabicPeriod"/>
            </a:pPr>
            <a:r>
              <a:rPr lang="pl-PL" baseline="0" dirty="0"/>
              <a:t>Z gotowych </a:t>
            </a:r>
            <a:r>
              <a:rPr lang="pl-PL" baseline="0" dirty="0" err="1"/>
              <a:t>keywordow</a:t>
            </a:r>
            <a:r>
              <a:rPr lang="pl-PL" baseline="0" dirty="0"/>
              <a:t> można </a:t>
            </a:r>
            <a:r>
              <a:rPr lang="pl-PL" baseline="0" dirty="0" err="1"/>
              <a:t>przygotowac</a:t>
            </a:r>
            <a:r>
              <a:rPr lang="pl-PL" baseline="0" dirty="0"/>
              <a:t> swoje nowe </a:t>
            </a:r>
            <a:r>
              <a:rPr lang="pl-PL" baseline="0" dirty="0" err="1"/>
              <a:t>keywordy</a:t>
            </a:r>
            <a:endParaRPr lang="pl-PL" baseline="0" dirty="0"/>
          </a:p>
          <a:p>
            <a:pPr marL="228600" indent="-228600">
              <a:buAutoNum type="arabicPeriod"/>
            </a:pPr>
            <a:r>
              <a:rPr lang="pl-PL" baseline="0" dirty="0"/>
              <a:t>Przyzwoity system logowania logowanie do </a:t>
            </a:r>
            <a:r>
              <a:rPr lang="pl-PL" baseline="0" dirty="0" err="1"/>
              <a:t>html</a:t>
            </a:r>
            <a:endParaRPr lang="pl-PL" baseline="0" dirty="0"/>
          </a:p>
          <a:p>
            <a:pPr marL="228600" indent="-228600">
              <a:buAutoNum type="arabicPeriod"/>
            </a:pPr>
            <a:r>
              <a:rPr lang="pl-PL" baseline="0" dirty="0"/>
              <a:t>Testy napisane na platformie </a:t>
            </a:r>
            <a:r>
              <a:rPr lang="pl-PL" baseline="0" dirty="0" err="1"/>
              <a:t>linux</a:t>
            </a:r>
            <a:r>
              <a:rPr lang="pl-PL" baseline="0" dirty="0"/>
              <a:t> powinny </a:t>
            </a:r>
            <a:r>
              <a:rPr lang="pl-PL" baseline="0" dirty="0" err="1"/>
              <a:t>dzialac</a:t>
            </a:r>
            <a:r>
              <a:rPr lang="pl-PL" baseline="0" dirty="0"/>
              <a:t> również na platformie </a:t>
            </a:r>
            <a:r>
              <a:rPr lang="pl-PL" baseline="0" dirty="0" err="1"/>
              <a:t>windows</a:t>
            </a:r>
            <a:endParaRPr lang="pl-PL" baseline="0" dirty="0"/>
          </a:p>
          <a:p>
            <a:pPr marL="228600" indent="-228600">
              <a:buAutoNum type="arabicPeriod"/>
            </a:pPr>
            <a:r>
              <a:rPr lang="pl-PL" baseline="0" dirty="0"/>
              <a:t>Posiada sporo bibliotek które można </a:t>
            </a:r>
            <a:r>
              <a:rPr lang="pl-PL" baseline="0" dirty="0" err="1"/>
              <a:t>uzyc</a:t>
            </a:r>
            <a:r>
              <a:rPr lang="pl-PL" baseline="0" dirty="0"/>
              <a:t> w celu wytworzenia </a:t>
            </a:r>
            <a:r>
              <a:rPr lang="pl-PL" baseline="0" dirty="0" err="1"/>
              <a:t>testow</a:t>
            </a:r>
            <a:endParaRPr lang="pl-PL" baseline="0" dirty="0"/>
          </a:p>
          <a:p>
            <a:pPr marL="228600" indent="-228600">
              <a:buAutoNum type="arabicPeriod"/>
            </a:pPr>
            <a:r>
              <a:rPr lang="pl-PL" baseline="0" dirty="0"/>
              <a:t>Istnieje </a:t>
            </a:r>
            <a:r>
              <a:rPr lang="pl-PL" baseline="0" dirty="0" err="1"/>
              <a:t>mozliwosc</a:t>
            </a:r>
            <a:r>
              <a:rPr lang="pl-PL" baseline="0" dirty="0"/>
              <a:t> </a:t>
            </a:r>
            <a:r>
              <a:rPr lang="pl-PL" baseline="0" dirty="0" err="1"/>
              <a:t>tagowania</a:t>
            </a:r>
            <a:r>
              <a:rPr lang="pl-PL" baseline="0" dirty="0"/>
              <a:t> </a:t>
            </a:r>
            <a:r>
              <a:rPr lang="pl-PL" baseline="0" dirty="0" err="1"/>
              <a:t>testow</a:t>
            </a:r>
            <a:endParaRPr lang="pl-PL" baseline="0" dirty="0"/>
          </a:p>
          <a:p>
            <a:pPr marL="228600" indent="-228600">
              <a:buAutoNum type="arabicPeriod"/>
            </a:pPr>
            <a:r>
              <a:rPr lang="pl-PL" baseline="0" dirty="0" err="1"/>
              <a:t>Latwa</a:t>
            </a:r>
            <a:r>
              <a:rPr lang="pl-PL" baseline="0" dirty="0"/>
              <a:t> integracja z </a:t>
            </a:r>
            <a:r>
              <a:rPr lang="pl-PL" baseline="0" dirty="0" err="1"/>
              <a:t>sytemem</a:t>
            </a:r>
            <a:r>
              <a:rPr lang="pl-PL" baseline="0" dirty="0"/>
              <a:t> kontroli wersji</a:t>
            </a:r>
          </a:p>
          <a:p>
            <a:pPr marL="228600" indent="-228600">
              <a:buAutoNum type="arabicPeriod"/>
            </a:pPr>
            <a:r>
              <a:rPr lang="pl-PL" baseline="0" dirty="0"/>
              <a:t>Test </a:t>
            </a:r>
            <a:r>
              <a:rPr lang="pl-PL" baseline="0" dirty="0" err="1"/>
              <a:t>case</a:t>
            </a:r>
            <a:r>
              <a:rPr lang="pl-PL" baseline="0" dirty="0"/>
              <a:t> i test </a:t>
            </a:r>
            <a:r>
              <a:rPr lang="pl-PL" baseline="0" dirty="0" err="1"/>
              <a:t>suite</a:t>
            </a:r>
            <a:r>
              <a:rPr lang="pl-PL" baseline="0" dirty="0"/>
              <a:t> setup i </a:t>
            </a:r>
            <a:r>
              <a:rPr lang="pl-PL" baseline="0" dirty="0" err="1"/>
              <a:t>teardown</a:t>
            </a:r>
            <a:endParaRPr lang="pl-PL" baseline="0" dirty="0"/>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l-PL" dirty="0"/>
              <a:t>Potencjalne pytanie:</a:t>
            </a:r>
          </a:p>
          <a:p>
            <a:r>
              <a:rPr lang="pl-PL" dirty="0"/>
              <a:t>Jak zapisać zmienna</a:t>
            </a:r>
            <a:r>
              <a:rPr lang="pl-PL" baseline="0" dirty="0"/>
              <a:t> środowiskową do zmiennej Robota? </a:t>
            </a:r>
          </a:p>
          <a:p>
            <a:r>
              <a:rPr lang="pl-PL" dirty="0"/>
              <a:t>Specjalne zmienne</a:t>
            </a:r>
            <a:r>
              <a:rPr lang="pl-PL" baseline="0" dirty="0"/>
              <a:t>:</a:t>
            </a:r>
          </a:p>
          <a:p>
            <a:r>
              <a:rPr lang="pl-PL" baseline="0" dirty="0"/>
              <a:t>${EMPTY} – pusty string</a:t>
            </a:r>
          </a:p>
          <a:p>
            <a:r>
              <a:rPr lang="pl-PL" dirty="0"/>
              <a:t>${TRUE} ${</a:t>
            </a:r>
            <a:r>
              <a:rPr lang="pl-PL" dirty="0" err="1"/>
              <a:t>true</a:t>
            </a:r>
            <a:r>
              <a:rPr lang="pl-PL" dirty="0"/>
              <a:t>}, ${FALSE}, ${</a:t>
            </a:r>
            <a:r>
              <a:rPr lang="pl-PL" dirty="0" err="1"/>
              <a:t>false</a:t>
            </a:r>
            <a:r>
              <a:rPr lang="pl-PL" dirty="0"/>
              <a:t>} – </a:t>
            </a:r>
            <a:r>
              <a:rPr lang="pl-PL" dirty="0" err="1"/>
              <a:t>pythonowe</a:t>
            </a:r>
            <a:r>
              <a:rPr lang="pl-PL" dirty="0"/>
              <a:t> True</a:t>
            </a:r>
            <a:r>
              <a:rPr lang="pl-PL" baseline="0" dirty="0"/>
              <a:t> i </a:t>
            </a:r>
            <a:r>
              <a:rPr lang="pl-PL" baseline="0" dirty="0" err="1"/>
              <a:t>False</a:t>
            </a:r>
            <a:endParaRPr lang="pl-PL" baseline="0" dirty="0"/>
          </a:p>
          <a:p>
            <a:r>
              <a:rPr lang="pl-PL" baseline="0" dirty="0" err="1"/>
              <a:t>Uzyc</a:t>
            </a:r>
            <a:r>
              <a:rPr lang="pl-PL" baseline="0" dirty="0"/>
              <a:t> </a:t>
            </a:r>
            <a:r>
              <a:rPr lang="pl-PL" baseline="0" dirty="0" err="1"/>
              <a:t>Evaluate</a:t>
            </a:r>
            <a:r>
              <a:rPr lang="pl-PL" baseline="0" dirty="0"/>
              <a:t> i </a:t>
            </a:r>
            <a:r>
              <a:rPr lang="pl-PL" baseline="0" dirty="0" err="1"/>
              <a:t>pokazac</a:t>
            </a:r>
            <a:r>
              <a:rPr lang="pl-PL" baseline="0" dirty="0"/>
              <a:t> jak te typy widzi </a:t>
            </a:r>
            <a:r>
              <a:rPr lang="pl-PL" baseline="0" dirty="0" err="1"/>
              <a:t>python</a:t>
            </a:r>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l-PL" dirty="0"/>
              <a:t>Potencjalne pytanie:</a:t>
            </a:r>
          </a:p>
          <a:p>
            <a:r>
              <a:rPr lang="pl-PL" dirty="0"/>
              <a:t>Jak zapisać zmienna</a:t>
            </a:r>
            <a:r>
              <a:rPr lang="pl-PL" baseline="0" dirty="0"/>
              <a:t> środowiskową do zmiennej Robota? </a:t>
            </a:r>
          </a:p>
          <a:p>
            <a:r>
              <a:rPr lang="pl-PL" dirty="0"/>
              <a:t>Specjalne zmienne</a:t>
            </a:r>
            <a:r>
              <a:rPr lang="pl-PL" baseline="0" dirty="0"/>
              <a:t>:</a:t>
            </a:r>
          </a:p>
          <a:p>
            <a:r>
              <a:rPr lang="pl-PL" baseline="0" dirty="0"/>
              <a:t>${EMPTY} – pusty string</a:t>
            </a:r>
          </a:p>
          <a:p>
            <a:r>
              <a:rPr lang="pl-PL" dirty="0"/>
              <a:t>${TRUE} ${</a:t>
            </a:r>
            <a:r>
              <a:rPr lang="pl-PL" dirty="0" err="1"/>
              <a:t>true</a:t>
            </a:r>
            <a:r>
              <a:rPr lang="pl-PL" dirty="0"/>
              <a:t>}, ${FALSE}, ${</a:t>
            </a:r>
            <a:r>
              <a:rPr lang="pl-PL" dirty="0" err="1"/>
              <a:t>false</a:t>
            </a:r>
            <a:r>
              <a:rPr lang="pl-PL" dirty="0"/>
              <a:t>} – </a:t>
            </a:r>
            <a:r>
              <a:rPr lang="pl-PL" dirty="0" err="1"/>
              <a:t>pythonowe</a:t>
            </a:r>
            <a:r>
              <a:rPr lang="pl-PL" dirty="0"/>
              <a:t> True</a:t>
            </a:r>
            <a:r>
              <a:rPr lang="pl-PL" baseline="0" dirty="0"/>
              <a:t> i </a:t>
            </a:r>
            <a:r>
              <a:rPr lang="pl-PL" baseline="0" dirty="0" err="1"/>
              <a:t>False</a:t>
            </a:r>
            <a:endParaRPr lang="pl-PL" baseline="0" dirty="0"/>
          </a:p>
          <a:p>
            <a:r>
              <a:rPr lang="pl-PL" baseline="0" dirty="0" err="1"/>
              <a:t>Uzyc</a:t>
            </a:r>
            <a:r>
              <a:rPr lang="pl-PL" baseline="0" dirty="0"/>
              <a:t> </a:t>
            </a:r>
            <a:r>
              <a:rPr lang="pl-PL" baseline="0" dirty="0" err="1"/>
              <a:t>Evaluate</a:t>
            </a:r>
            <a:r>
              <a:rPr lang="pl-PL" baseline="0" dirty="0"/>
              <a:t> i </a:t>
            </a:r>
            <a:r>
              <a:rPr lang="pl-PL" baseline="0" dirty="0" err="1"/>
              <a:t>pokazac</a:t>
            </a:r>
            <a:r>
              <a:rPr lang="pl-PL" baseline="0" dirty="0"/>
              <a:t> jak te typy widzi </a:t>
            </a:r>
            <a:r>
              <a:rPr lang="pl-PL" baseline="0" dirty="0" err="1"/>
              <a:t>python</a:t>
            </a:r>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19</a:t>
            </a:fld>
            <a:endParaRPr lang="en-US"/>
          </a:p>
        </p:txBody>
      </p:sp>
    </p:spTree>
    <p:extLst>
      <p:ext uri="{BB962C8B-B14F-4D97-AF65-F5344CB8AC3E}">
        <p14:creationId xmlns:p14="http://schemas.microsoft.com/office/powerpoint/2010/main" val="365333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Można </a:t>
            </a:r>
            <a:r>
              <a:rPr lang="pl-PL" dirty="0" err="1"/>
              <a:t>ustawiac</a:t>
            </a:r>
            <a:r>
              <a:rPr lang="pl-PL" dirty="0"/>
              <a:t> zmienne w</a:t>
            </a:r>
            <a:r>
              <a:rPr lang="pl-PL" baseline="0" dirty="0"/>
              <a:t> </a:t>
            </a:r>
            <a:r>
              <a:rPr lang="pl-PL" baseline="0" dirty="0" err="1"/>
              <a:t>keywordach</a:t>
            </a:r>
            <a:r>
              <a:rPr lang="pl-PL" baseline="0" dirty="0"/>
              <a:t> ale NIE MOŻNA tego zrobić tak:</a:t>
            </a:r>
          </a:p>
          <a:p>
            <a:r>
              <a:rPr lang="pl-PL" baseline="0" dirty="0"/>
              <a:t>${zmienna}=     ${</a:t>
            </a:r>
            <a:r>
              <a:rPr lang="pl-PL" baseline="0" dirty="0" err="1"/>
              <a:t>wartocs</a:t>
            </a:r>
            <a:r>
              <a:rPr lang="pl-PL" baseline="0" dirty="0"/>
              <a:t>}</a:t>
            </a:r>
          </a:p>
          <a:p>
            <a:r>
              <a:rPr lang="pl-PL" baseline="0" dirty="0"/>
              <a:t>TRZEBA </a:t>
            </a:r>
            <a:r>
              <a:rPr lang="pl-PL" baseline="0" dirty="0" err="1"/>
              <a:t>uzyc</a:t>
            </a:r>
            <a:r>
              <a:rPr lang="pl-PL" baseline="0" dirty="0"/>
              <a:t> Set </a:t>
            </a:r>
            <a:r>
              <a:rPr lang="pl-PL" baseline="0" dirty="0" err="1"/>
              <a:t>variable</a:t>
            </a:r>
            <a:r>
              <a:rPr lang="pl-PL" baseline="0" dirty="0"/>
              <a:t>:</a:t>
            </a:r>
          </a:p>
          <a:p>
            <a:r>
              <a:rPr lang="pl-PL" baseline="0" dirty="0"/>
              <a:t>${</a:t>
            </a:r>
            <a:r>
              <a:rPr lang="pl-PL" baseline="0" dirty="0" err="1"/>
              <a:t>zmienaa</a:t>
            </a:r>
            <a:r>
              <a:rPr lang="pl-PL" baseline="0" dirty="0"/>
              <a:t>}=    Set </a:t>
            </a:r>
            <a:r>
              <a:rPr lang="pl-PL" baseline="0" dirty="0" err="1"/>
              <a:t>variable</a:t>
            </a:r>
            <a:r>
              <a:rPr lang="pl-PL" baseline="0" dirty="0"/>
              <a:t>     ${wartość}</a:t>
            </a:r>
          </a:p>
          <a:p>
            <a:endParaRPr lang="pl-PL" dirty="0"/>
          </a:p>
          <a:p>
            <a:r>
              <a:rPr lang="pl-PL" dirty="0"/>
              <a:t>Uwaga na przekazywanie zmiennym do </a:t>
            </a:r>
            <a:r>
              <a:rPr lang="pl-PL" dirty="0" err="1"/>
              <a:t>keywordow</a:t>
            </a:r>
            <a:r>
              <a:rPr lang="pl-PL" dirty="0"/>
              <a:t>:</a:t>
            </a:r>
          </a:p>
          <a:p>
            <a:r>
              <a:rPr lang="pl-PL" dirty="0"/>
              <a:t>${</a:t>
            </a:r>
            <a:r>
              <a:rPr lang="pl-PL" dirty="0" err="1"/>
              <a:t>age</a:t>
            </a:r>
            <a:r>
              <a:rPr lang="pl-PL" dirty="0"/>
              <a:t>}		- przekazane jako </a:t>
            </a:r>
            <a:r>
              <a:rPr lang="pl-PL" dirty="0" err="1"/>
              <a:t>unicode</a:t>
            </a:r>
            <a:endParaRPr lang="pl-PL" dirty="0"/>
          </a:p>
          <a:p>
            <a:r>
              <a:rPr lang="pl-PL" dirty="0"/>
              <a:t>${${</a:t>
            </a:r>
            <a:r>
              <a:rPr lang="pl-PL" dirty="0" err="1"/>
              <a:t>age</a:t>
            </a:r>
            <a:r>
              <a:rPr lang="pl-PL" dirty="0"/>
              <a:t>}}	- przekazane jako </a:t>
            </a:r>
            <a:r>
              <a:rPr lang="pl-PL" dirty="0" err="1"/>
              <a:t>float</a:t>
            </a:r>
            <a:endParaRPr lang="pl-PL" dirty="0"/>
          </a:p>
          <a:p>
            <a:r>
              <a:rPr lang="pl-PL" dirty="0"/>
              <a:t>@{</a:t>
            </a:r>
            <a:r>
              <a:rPr lang="pl-PL" dirty="0" err="1"/>
              <a:t>cars</a:t>
            </a:r>
            <a:r>
              <a:rPr lang="pl-PL" dirty="0"/>
              <a:t>}	- rozpakowuje argumenty</a:t>
            </a:r>
          </a:p>
          <a:p>
            <a:r>
              <a:rPr lang="pl-PL" dirty="0"/>
              <a:t>@{</a:t>
            </a:r>
            <a:r>
              <a:rPr lang="pl-PL" dirty="0" err="1"/>
              <a:t>cars</a:t>
            </a:r>
            <a:r>
              <a:rPr lang="pl-PL" dirty="0"/>
              <a:t>[0]}	- error: </a:t>
            </a:r>
            <a:r>
              <a:rPr lang="en-US" dirty="0"/>
              <a:t>'@{cars[0]}' is not list or list-like</a:t>
            </a:r>
            <a:endParaRPr lang="pl-PL" dirty="0"/>
          </a:p>
          <a:p>
            <a:r>
              <a:rPr lang="pl-PL" dirty="0"/>
              <a:t>@{</a:t>
            </a:r>
            <a:r>
              <a:rPr lang="pl-PL" dirty="0" err="1"/>
              <a:t>cars</a:t>
            </a:r>
            <a:r>
              <a:rPr lang="pl-PL" dirty="0"/>
              <a:t>}[0]	- pierwszy element listy jako ‚</a:t>
            </a:r>
            <a:r>
              <a:rPr lang="pl-PL" dirty="0" err="1"/>
              <a:t>unicode</a:t>
            </a:r>
            <a:r>
              <a:rPr lang="pl-PL" dirty="0"/>
              <a:t>’: </a:t>
            </a:r>
            <a:r>
              <a:rPr lang="pl-PL" dirty="0" err="1"/>
              <a:t>u’Opel</a:t>
            </a:r>
            <a:r>
              <a:rPr lang="pl-PL" dirty="0"/>
              <a:t>’</a:t>
            </a:r>
          </a:p>
          <a:p>
            <a:r>
              <a:rPr lang="pl-PL" dirty="0"/>
              <a:t>${</a:t>
            </a:r>
            <a:r>
              <a:rPr lang="pl-PL" dirty="0" err="1"/>
              <a:t>cars</a:t>
            </a:r>
            <a:r>
              <a:rPr lang="pl-PL" dirty="0"/>
              <a:t>}		- przekazane jako list</a:t>
            </a:r>
          </a:p>
          <a:p>
            <a:pPr marL="0" marR="0" lvl="0" indent="0" algn="l" defTabSz="457200" rtl="0" eaLnBrk="0" fontAlgn="base" latinLnBrk="0" hangingPunct="0">
              <a:lnSpc>
                <a:spcPct val="100000"/>
              </a:lnSpc>
              <a:spcBef>
                <a:spcPct val="30000"/>
              </a:spcBef>
              <a:spcAft>
                <a:spcPct val="0"/>
              </a:spcAft>
              <a:buClrTx/>
              <a:buSzTx/>
              <a:buFontTx/>
              <a:buNone/>
              <a:tabLst/>
              <a:defRPr/>
            </a:pPr>
            <a:r>
              <a:rPr lang="pl-PL" dirty="0"/>
              <a:t>${</a:t>
            </a:r>
            <a:r>
              <a:rPr lang="pl-PL" dirty="0" err="1"/>
              <a:t>cars</a:t>
            </a:r>
            <a:r>
              <a:rPr lang="pl-PL" dirty="0"/>
              <a:t>[0]}	- pierwszy element listy jako ‚</a:t>
            </a:r>
            <a:r>
              <a:rPr lang="pl-PL" dirty="0" err="1"/>
              <a:t>unicode</a:t>
            </a:r>
            <a:r>
              <a:rPr lang="pl-PL" dirty="0"/>
              <a:t>’: </a:t>
            </a:r>
            <a:r>
              <a:rPr lang="pl-PL" dirty="0" err="1"/>
              <a:t>u’Opel</a:t>
            </a:r>
            <a:r>
              <a:rPr lang="pl-PL" dirty="0"/>
              <a:t>’</a:t>
            </a:r>
          </a:p>
          <a:p>
            <a:r>
              <a:rPr lang="pl-PL" dirty="0"/>
              <a:t>${</a:t>
            </a:r>
            <a:r>
              <a:rPr lang="pl-PL" dirty="0" err="1"/>
              <a:t>cars</a:t>
            </a:r>
            <a:r>
              <a:rPr lang="pl-PL" dirty="0"/>
              <a:t>}[0]	- przekazane jako </a:t>
            </a:r>
            <a:r>
              <a:rPr lang="pl-PL" dirty="0" err="1"/>
              <a:t>unicode</a:t>
            </a:r>
            <a:r>
              <a:rPr lang="pl-PL" dirty="0"/>
              <a:t>: u’ [</a:t>
            </a:r>
            <a:r>
              <a:rPr lang="pl-PL" dirty="0" err="1"/>
              <a:t>u'Opel</a:t>
            </a:r>
            <a:r>
              <a:rPr lang="pl-PL" dirty="0"/>
              <a:t>', </a:t>
            </a:r>
            <a:r>
              <a:rPr lang="pl-PL" dirty="0" err="1"/>
              <a:t>u'Fiat</a:t>
            </a:r>
            <a:r>
              <a:rPr lang="pl-PL" dirty="0"/>
              <a:t>', </a:t>
            </a:r>
            <a:r>
              <a:rPr lang="pl-PL" dirty="0" err="1"/>
              <a:t>u'Skoda</a:t>
            </a:r>
            <a:r>
              <a:rPr lang="pl-PL" dirty="0"/>
              <a:t>', </a:t>
            </a:r>
            <a:r>
              <a:rPr lang="pl-PL" dirty="0" err="1"/>
              <a:t>u'Mazda</a:t>
            </a:r>
            <a:r>
              <a:rPr lang="pl-PL" dirty="0"/>
              <a:t>'][0]’</a:t>
            </a:r>
          </a:p>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20</a:t>
            </a:fld>
            <a:endParaRPr lang="en-US"/>
          </a:p>
        </p:txBody>
      </p:sp>
    </p:spTree>
    <p:extLst>
      <p:ext uri="{BB962C8B-B14F-4D97-AF65-F5344CB8AC3E}">
        <p14:creationId xmlns:p14="http://schemas.microsoft.com/office/powerpoint/2010/main" val="3918075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l-PL" dirty="0"/>
              <a:t>Jeżeli jakąś zmienną ustawimy jako Set Test </a:t>
            </a:r>
            <a:r>
              <a:rPr lang="pl-PL" dirty="0" err="1"/>
              <a:t>Variable</a:t>
            </a:r>
            <a:r>
              <a:rPr lang="pl-PL" dirty="0"/>
              <a:t> to jest ona widoczna w</a:t>
            </a:r>
            <a:r>
              <a:rPr lang="pl-PL" baseline="0" dirty="0"/>
              <a:t> </a:t>
            </a:r>
            <a:r>
              <a:rPr lang="pl-PL" baseline="0" dirty="0" err="1"/>
              <a:t>calym</a:t>
            </a:r>
            <a:r>
              <a:rPr lang="pl-PL" baseline="0" dirty="0"/>
              <a:t> przypadku testowym. To znaczy, że jeżeli ustawimy taka zmienną w </a:t>
            </a:r>
            <a:r>
              <a:rPr lang="pl-PL" baseline="0" dirty="0" err="1"/>
              <a:t>ktorymś</a:t>
            </a:r>
            <a:r>
              <a:rPr lang="pl-PL" baseline="0" dirty="0"/>
              <a:t> z przygotowanych przez nas </a:t>
            </a:r>
            <a:r>
              <a:rPr lang="pl-PL" baseline="0" dirty="0" err="1"/>
              <a:t>keywordow</a:t>
            </a:r>
            <a:r>
              <a:rPr lang="pl-PL" baseline="0" dirty="0"/>
              <a:t>. Wówczas zmienna ta będzie dostępna we wszystkich </a:t>
            </a:r>
            <a:r>
              <a:rPr lang="pl-PL" baseline="0" dirty="0" err="1"/>
              <a:t>keywordach</a:t>
            </a:r>
            <a:r>
              <a:rPr lang="pl-PL" baseline="0" dirty="0"/>
              <a:t> </a:t>
            </a:r>
            <a:r>
              <a:rPr lang="pl-PL" baseline="0" dirty="0" err="1"/>
              <a:t>uzywanych</a:t>
            </a:r>
            <a:r>
              <a:rPr lang="pl-PL" baseline="0" dirty="0"/>
              <a:t> w tym </a:t>
            </a:r>
            <a:r>
              <a:rPr lang="pl-PL" baseline="0" dirty="0" err="1"/>
              <a:t>tescie</a:t>
            </a:r>
            <a:r>
              <a:rPr lang="pl-PL" baseline="0" dirty="0"/>
              <a:t>. </a:t>
            </a:r>
          </a:p>
          <a:p>
            <a:endParaRPr lang="pl-PL" baseline="0" dirty="0"/>
          </a:p>
          <a:p>
            <a:r>
              <a:rPr lang="pl-PL" baseline="0" dirty="0"/>
              <a:t>Inne przypadki testowe nie będą </a:t>
            </a:r>
            <a:r>
              <a:rPr lang="pl-PL" baseline="0" dirty="0" err="1"/>
              <a:t>mialy</a:t>
            </a:r>
            <a:r>
              <a:rPr lang="pl-PL" baseline="0" dirty="0"/>
              <a:t> </a:t>
            </a:r>
            <a:r>
              <a:rPr lang="pl-PL" baseline="0" dirty="0" err="1"/>
              <a:t>dostepu</a:t>
            </a:r>
            <a:r>
              <a:rPr lang="pl-PL" baseline="0" dirty="0"/>
              <a:t> do tej zmiennej</a:t>
            </a:r>
          </a:p>
          <a:p>
            <a:r>
              <a:rPr lang="pl-PL" baseline="0" dirty="0"/>
              <a:t>------</a:t>
            </a:r>
          </a:p>
          <a:p>
            <a:r>
              <a:rPr lang="pl-PL" dirty="0"/>
              <a:t>Jeżeli zmienna zostanie oznaczona jako Set Suite </a:t>
            </a:r>
            <a:r>
              <a:rPr lang="pl-PL" dirty="0" err="1"/>
              <a:t>Variable</a:t>
            </a:r>
            <a:r>
              <a:rPr lang="pl-PL" dirty="0"/>
              <a:t> wówczas będzie </a:t>
            </a:r>
            <a:r>
              <a:rPr lang="pl-PL" dirty="0" err="1"/>
              <a:t>dostepna</a:t>
            </a:r>
            <a:r>
              <a:rPr lang="pl-PL" dirty="0"/>
              <a:t> w </a:t>
            </a:r>
            <a:r>
              <a:rPr lang="pl-PL" dirty="0" err="1"/>
              <a:t>calej</a:t>
            </a:r>
            <a:r>
              <a:rPr lang="pl-PL" dirty="0"/>
              <a:t> suicie testowej </a:t>
            </a:r>
            <a:r>
              <a:rPr lang="pl-PL" baseline="0" dirty="0"/>
              <a:t>nie powinno się </a:t>
            </a:r>
            <a:r>
              <a:rPr lang="pl-PL" baseline="0" dirty="0" err="1"/>
              <a:t>naduzywac</a:t>
            </a:r>
            <a:r>
              <a:rPr lang="pl-PL" baseline="0" dirty="0"/>
              <a:t> tego mechanizmu, ponieważ </a:t>
            </a:r>
            <a:r>
              <a:rPr lang="pl-PL" baseline="0" dirty="0" err="1"/>
              <a:t>latwo</a:t>
            </a:r>
            <a:r>
              <a:rPr lang="pl-PL" baseline="0" dirty="0"/>
              <a:t> </a:t>
            </a:r>
            <a:r>
              <a:rPr lang="pl-PL" baseline="0" dirty="0" err="1"/>
              <a:t>popelnic</a:t>
            </a:r>
            <a:r>
              <a:rPr lang="pl-PL" baseline="0" dirty="0"/>
              <a:t> </a:t>
            </a:r>
            <a:r>
              <a:rPr lang="pl-PL" baseline="0" dirty="0" err="1"/>
              <a:t>blad</a:t>
            </a:r>
            <a:r>
              <a:rPr lang="pl-PL" baseline="0" dirty="0"/>
              <a:t> który będzie trudny do wykrycia.  </a:t>
            </a:r>
          </a:p>
          <a:p>
            <a:endParaRPr lang="pl-PL" baseline="0" dirty="0"/>
          </a:p>
          <a:p>
            <a:r>
              <a:rPr lang="pl-PL" baseline="0" dirty="0"/>
              <a:t>Zmienna oznaczona jako Set Suite </a:t>
            </a:r>
            <a:r>
              <a:rPr lang="pl-PL" baseline="0" dirty="0" err="1"/>
              <a:t>Variable</a:t>
            </a:r>
            <a:r>
              <a:rPr lang="pl-PL" baseline="0" dirty="0"/>
              <a:t> nie będzie widoczna w innych Test Suitach</a:t>
            </a:r>
          </a:p>
          <a:p>
            <a:r>
              <a:rPr lang="pl-PL" dirty="0"/>
              <a:t>------</a:t>
            </a:r>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l-PL" dirty="0"/>
          </a:p>
          <a:p>
            <a:endParaRPr lang="pl-PL" dirty="0"/>
          </a:p>
          <a:p>
            <a:r>
              <a:rPr lang="pl-PL" dirty="0"/>
              <a:t>*** </a:t>
            </a:r>
            <a:r>
              <a:rPr lang="pl-PL" dirty="0" err="1"/>
              <a:t>Keywords</a:t>
            </a:r>
            <a:r>
              <a:rPr lang="pl-PL" dirty="0"/>
              <a:t> ***</a:t>
            </a:r>
          </a:p>
          <a:p>
            <a:r>
              <a:rPr lang="pl-PL" dirty="0"/>
              <a:t>No argument </a:t>
            </a:r>
            <a:r>
              <a:rPr lang="pl-PL" dirty="0" err="1"/>
              <a:t>keyword</a:t>
            </a:r>
            <a:endParaRPr lang="pl-PL" dirty="0"/>
          </a:p>
          <a:p>
            <a:r>
              <a:rPr lang="pl-PL" dirty="0"/>
              <a:t>    Do </a:t>
            </a:r>
            <a:r>
              <a:rPr lang="pl-PL" dirty="0" err="1"/>
              <a:t>some</a:t>
            </a:r>
            <a:r>
              <a:rPr lang="pl-PL" dirty="0"/>
              <a:t> </a:t>
            </a:r>
            <a:r>
              <a:rPr lang="pl-PL" dirty="0" err="1"/>
              <a:t>stuff</a:t>
            </a:r>
            <a:r>
              <a:rPr lang="pl-PL" dirty="0"/>
              <a:t> </a:t>
            </a:r>
            <a:r>
              <a:rPr lang="pl-PL" dirty="0" err="1"/>
              <a:t>here</a:t>
            </a:r>
            <a:r>
              <a:rPr lang="pl-PL" dirty="0"/>
              <a:t> </a:t>
            </a:r>
            <a:r>
              <a:rPr lang="pl-PL" dirty="0" err="1"/>
              <a:t>keyword</a:t>
            </a:r>
            <a:endParaRPr lang="pl-PL" dirty="0"/>
          </a:p>
          <a:p>
            <a:endParaRPr lang="pl-PL" dirty="0"/>
          </a:p>
          <a:p>
            <a:r>
              <a:rPr lang="pl-PL" dirty="0" err="1"/>
              <a:t>Keyword</a:t>
            </a:r>
            <a:r>
              <a:rPr lang="pl-PL" dirty="0"/>
              <a:t> with </a:t>
            </a:r>
            <a:r>
              <a:rPr lang="pl-PL" dirty="0" err="1"/>
              <a:t>arguments</a:t>
            </a:r>
            <a:endParaRPr lang="pl-PL" dirty="0"/>
          </a:p>
          <a:p>
            <a:r>
              <a:rPr lang="pl-PL" dirty="0"/>
              <a:t>    [</a:t>
            </a:r>
            <a:r>
              <a:rPr lang="pl-PL" dirty="0" err="1"/>
              <a:t>Arguments</a:t>
            </a:r>
            <a:r>
              <a:rPr lang="pl-PL" dirty="0"/>
              <a:t>]         ${</a:t>
            </a:r>
            <a:r>
              <a:rPr lang="pl-PL" dirty="0" err="1"/>
              <a:t>first</a:t>
            </a:r>
            <a:r>
              <a:rPr lang="pl-PL" dirty="0"/>
              <a:t>}    @{</a:t>
            </a:r>
            <a:r>
              <a:rPr lang="pl-PL" dirty="0" err="1"/>
              <a:t>second</a:t>
            </a:r>
            <a:r>
              <a:rPr lang="pl-PL" dirty="0"/>
              <a:t>}    &amp;{third}</a:t>
            </a:r>
          </a:p>
          <a:p>
            <a:r>
              <a:rPr lang="pl-PL" dirty="0"/>
              <a:t>    Log to </a:t>
            </a:r>
            <a:r>
              <a:rPr lang="pl-PL" dirty="0" err="1"/>
              <a:t>console</a:t>
            </a:r>
            <a:r>
              <a:rPr lang="pl-PL" dirty="0"/>
              <a:t>      @{</a:t>
            </a:r>
            <a:r>
              <a:rPr lang="pl-PL" dirty="0" err="1"/>
              <a:t>second</a:t>
            </a:r>
            <a:r>
              <a:rPr lang="pl-PL" dirty="0"/>
              <a:t>}</a:t>
            </a:r>
          </a:p>
          <a:p>
            <a:endParaRPr lang="pl-PL" dirty="0"/>
          </a:p>
          <a:p>
            <a:r>
              <a:rPr lang="pl-PL" dirty="0"/>
              <a:t>Login as ${</a:t>
            </a:r>
            <a:r>
              <a:rPr lang="pl-PL" dirty="0" err="1"/>
              <a:t>username</a:t>
            </a:r>
            <a:r>
              <a:rPr lang="pl-PL" dirty="0"/>
              <a:t>}. </a:t>
            </a:r>
            <a:r>
              <a:rPr lang="pl-PL" dirty="0" err="1"/>
              <a:t>Try</a:t>
            </a:r>
            <a:r>
              <a:rPr lang="pl-PL" dirty="0"/>
              <a:t> ${</a:t>
            </a:r>
            <a:r>
              <a:rPr lang="pl-PL" dirty="0" err="1"/>
              <a:t>times</a:t>
            </a:r>
            <a:r>
              <a:rPr lang="pl-PL" dirty="0"/>
              <a:t>:\d+} </a:t>
            </a:r>
            <a:r>
              <a:rPr lang="pl-PL" dirty="0" err="1"/>
              <a:t>times</a:t>
            </a:r>
            <a:endParaRPr lang="pl-PL" dirty="0"/>
          </a:p>
          <a:p>
            <a:r>
              <a:rPr lang="pl-PL" dirty="0"/>
              <a:t>    [</a:t>
            </a:r>
            <a:r>
              <a:rPr lang="pl-PL" dirty="0" err="1"/>
              <a:t>Documentation</a:t>
            </a:r>
            <a:r>
              <a:rPr lang="pl-PL" dirty="0"/>
              <a:t>]    </a:t>
            </a:r>
            <a:r>
              <a:rPr lang="pl-PL" dirty="0" err="1"/>
              <a:t>Keyword</a:t>
            </a:r>
            <a:r>
              <a:rPr lang="pl-PL" dirty="0"/>
              <a:t> with </a:t>
            </a:r>
            <a:r>
              <a:rPr lang="pl-PL" dirty="0" err="1"/>
              <a:t>embedded</a:t>
            </a:r>
            <a:r>
              <a:rPr lang="pl-PL" dirty="0"/>
              <a:t> </a:t>
            </a:r>
            <a:r>
              <a:rPr lang="pl-PL" dirty="0" err="1"/>
              <a:t>arguments</a:t>
            </a:r>
            <a:endParaRPr lang="pl-PL" dirty="0"/>
          </a:p>
          <a:p>
            <a:r>
              <a:rPr lang="pl-PL" dirty="0"/>
              <a:t>    Log to </a:t>
            </a:r>
            <a:r>
              <a:rPr lang="pl-PL" dirty="0" err="1"/>
              <a:t>console</a:t>
            </a:r>
            <a:r>
              <a:rPr lang="pl-PL" dirty="0"/>
              <a:t>     ${</a:t>
            </a:r>
            <a:r>
              <a:rPr lang="pl-PL" dirty="0" err="1"/>
              <a:t>username</a:t>
            </a:r>
            <a:r>
              <a:rPr lang="pl-PL" dirty="0"/>
              <a:t>}</a:t>
            </a:r>
          </a:p>
          <a:p>
            <a:r>
              <a:rPr lang="pl-PL" dirty="0"/>
              <a:t>    [Return]           ${</a:t>
            </a:r>
            <a:r>
              <a:rPr lang="pl-PL" dirty="0" err="1"/>
              <a:t>times</a:t>
            </a:r>
            <a:r>
              <a:rPr lang="pl-PL" dirty="0"/>
              <a:t>}</a:t>
            </a:r>
          </a:p>
          <a:p>
            <a:endParaRPr lang="pl-PL" dirty="0"/>
          </a:p>
          <a:p>
            <a:endParaRPr lang="pl-PL" dirty="0"/>
          </a:p>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24</a:t>
            </a:fld>
            <a:endParaRPr lang="en-US"/>
          </a:p>
        </p:txBody>
      </p:sp>
    </p:spTree>
    <p:extLst>
      <p:ext uri="{BB962C8B-B14F-4D97-AF65-F5344CB8AC3E}">
        <p14:creationId xmlns:p14="http://schemas.microsoft.com/office/powerpoint/2010/main" val="6862944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pl-PL" dirty="0"/>
              <a:t>Potencjalne pytanie: </a:t>
            </a:r>
          </a:p>
          <a:p>
            <a:r>
              <a:rPr lang="pl-PL" dirty="0"/>
              <a:t>Czego nie może zawierać plik</a:t>
            </a:r>
            <a:r>
              <a:rPr lang="pl-PL" baseline="0" dirty="0"/>
              <a:t> zasobów (Resource File) </a:t>
            </a:r>
          </a:p>
          <a:p>
            <a:r>
              <a:rPr lang="pl-PL" baseline="0" dirty="0" err="1"/>
              <a:t>Pokazac</a:t>
            </a:r>
            <a:r>
              <a:rPr lang="pl-PL" baseline="0" dirty="0"/>
              <a:t> co się stanie jak </a:t>
            </a:r>
            <a:r>
              <a:rPr lang="pl-PL" baseline="0" dirty="0" err="1"/>
              <a:t>resource</a:t>
            </a:r>
            <a:r>
              <a:rPr lang="pl-PL" baseline="0" dirty="0"/>
              <a:t> file będzie miało zabroniona </a:t>
            </a:r>
            <a:r>
              <a:rPr lang="pl-PL" baseline="0" dirty="0" err="1"/>
              <a:t>tabelke</a:t>
            </a:r>
            <a:r>
              <a:rPr lang="pl-PL" baseline="0" dirty="0"/>
              <a:t> albo Setup w </a:t>
            </a:r>
            <a:r>
              <a:rPr lang="pl-PL" baseline="0" dirty="0" err="1"/>
              <a:t>Settings</a:t>
            </a:r>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err="1"/>
              <a:t>Callable</a:t>
            </a:r>
            <a:r>
              <a:rPr lang="pl-PL" dirty="0"/>
              <a:t> które zaczynają się na ‚_’ nie </a:t>
            </a:r>
            <a:r>
              <a:rPr lang="pl-PL" dirty="0" err="1"/>
              <a:t>sa</a:t>
            </a:r>
            <a:r>
              <a:rPr lang="pl-PL" baseline="0" dirty="0"/>
              <a:t> importowane</a:t>
            </a:r>
          </a:p>
          <a:p>
            <a:r>
              <a:rPr lang="pl-PL" baseline="0" dirty="0"/>
              <a:t>Jeśli klasa ma taka sama </a:t>
            </a:r>
            <a:r>
              <a:rPr lang="pl-PL" baseline="0" dirty="0" err="1"/>
              <a:t>nazwe</a:t>
            </a:r>
            <a:r>
              <a:rPr lang="pl-PL" baseline="0" dirty="0"/>
              <a:t> jak plik to jest ok</a:t>
            </a:r>
          </a:p>
          <a:p>
            <a:r>
              <a:rPr lang="pl-PL" baseline="0" dirty="0"/>
              <a:t>Jeśli klasa ma inna nazwa niż plik trzeba inaczej importować np. plik myLib.py no to:</a:t>
            </a:r>
          </a:p>
          <a:p>
            <a:r>
              <a:rPr lang="pl-PL" baseline="0" dirty="0"/>
              <a:t>Library    </a:t>
            </a:r>
            <a:r>
              <a:rPr lang="pl-PL" baseline="0" dirty="0" err="1"/>
              <a:t>myLib.SuperMegaTimeClass</a:t>
            </a:r>
            <a:endParaRPr lang="pl-PL" baseline="0" dirty="0"/>
          </a:p>
          <a:p>
            <a:r>
              <a:rPr lang="pl-PL" baseline="0" dirty="0"/>
              <a:t>Można </a:t>
            </a:r>
            <a:r>
              <a:rPr lang="pl-PL" baseline="0" dirty="0" err="1"/>
              <a:t>przeslac</a:t>
            </a:r>
            <a:r>
              <a:rPr lang="pl-PL" baseline="0" dirty="0"/>
              <a:t> parametr do </a:t>
            </a:r>
            <a:r>
              <a:rPr lang="pl-PL" baseline="0" dirty="0" err="1"/>
              <a:t>bibliotegki</a:t>
            </a:r>
            <a:r>
              <a:rPr lang="pl-PL" baseline="0" dirty="0"/>
              <a:t> – </a:t>
            </a:r>
            <a:r>
              <a:rPr lang="pl-PL" baseline="0" dirty="0" err="1"/>
              <a:t>pokazac</a:t>
            </a:r>
            <a:r>
              <a:rPr lang="pl-PL" baseline="0" dirty="0"/>
              <a:t> jak</a:t>
            </a:r>
          </a:p>
          <a:p>
            <a:r>
              <a:rPr lang="pl-PL" baseline="0" dirty="0"/>
              <a:t>Jeszcze jest </a:t>
            </a:r>
            <a:r>
              <a:rPr lang="pl-PL" baseline="0" dirty="0" err="1"/>
              <a:t>robot.api</a:t>
            </a:r>
            <a:r>
              <a:rPr lang="pl-PL" baseline="0" dirty="0"/>
              <a:t> </a:t>
            </a:r>
            <a:r>
              <a:rPr lang="pl-PL" baseline="0" dirty="0" err="1"/>
              <a:t>logger</a:t>
            </a:r>
            <a:r>
              <a:rPr lang="pl-PL" baseline="0" dirty="0"/>
              <a:t> (nie można </a:t>
            </a:r>
            <a:r>
              <a:rPr lang="pl-PL" baseline="0" dirty="0" err="1"/>
              <a:t>uzywac</a:t>
            </a:r>
            <a:r>
              <a:rPr lang="pl-PL" baseline="0" dirty="0"/>
              <a:t> </a:t>
            </a:r>
            <a:r>
              <a:rPr lang="pl-PL" baseline="0" dirty="0" err="1"/>
              <a:t>print</a:t>
            </a:r>
            <a:r>
              <a:rPr lang="pl-PL" baseline="0" dirty="0"/>
              <a:t> bezpośrednio z </a:t>
            </a:r>
            <a:r>
              <a:rPr lang="pl-PL" baseline="0" dirty="0" err="1"/>
              <a:t>kw</a:t>
            </a:r>
            <a:r>
              <a:rPr lang="pl-PL" baseline="0" dirty="0"/>
              <a:t> wiec trzeba </a:t>
            </a:r>
            <a:r>
              <a:rPr lang="pl-PL" baseline="0" dirty="0" err="1"/>
              <a:t>uzyc</a:t>
            </a:r>
            <a:r>
              <a:rPr lang="pl-PL" baseline="0" dirty="0"/>
              <a:t> tego) – przykład </a:t>
            </a:r>
            <a:r>
              <a:rPr lang="pl-PL" baseline="0" dirty="0" err="1"/>
              <a:t>pokazac</a:t>
            </a:r>
            <a:endParaRPr lang="pl-PL" baseline="0" dirty="0"/>
          </a:p>
          <a:p>
            <a:r>
              <a:rPr lang="pl-PL" dirty="0"/>
              <a:t>@</a:t>
            </a:r>
            <a:r>
              <a:rPr lang="pl-PL" dirty="0" err="1"/>
              <a:t>keyword</a:t>
            </a:r>
            <a:r>
              <a:rPr lang="pl-PL" baseline="0" dirty="0"/>
              <a:t> – liczy się kolejność </a:t>
            </a:r>
            <a:r>
              <a:rPr lang="pl-PL" baseline="0" dirty="0" err="1"/>
              <a:t>argumentow</a:t>
            </a:r>
            <a:r>
              <a:rPr lang="pl-PL" baseline="0" dirty="0"/>
              <a:t>  a nie nazwa - </a:t>
            </a:r>
            <a:r>
              <a:rPr lang="pl-PL" baseline="0" dirty="0" err="1"/>
              <a:t>sprawdzic</a:t>
            </a:r>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27</a:t>
            </a:fld>
            <a:endParaRPr lang="en-US"/>
          </a:p>
        </p:txBody>
      </p:sp>
    </p:spTree>
    <p:extLst>
      <p:ext uri="{BB962C8B-B14F-4D97-AF65-F5344CB8AC3E}">
        <p14:creationId xmlns:p14="http://schemas.microsoft.com/office/powerpoint/2010/main" val="3427179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err="1"/>
              <a:t>Napisac</a:t>
            </a:r>
            <a:r>
              <a:rPr lang="pl-PL" dirty="0"/>
              <a:t> przykład z </a:t>
            </a:r>
            <a:r>
              <a:rPr lang="pl-PL" dirty="0" err="1"/>
              <a:t>counterem</a:t>
            </a:r>
            <a:r>
              <a:rPr lang="pl-PL" dirty="0"/>
              <a:t> (2</a:t>
            </a:r>
            <a:r>
              <a:rPr lang="pl-PL" baseline="0" dirty="0"/>
              <a:t> pliki robot z oddzielnymi testami to już 2 suity – można </a:t>
            </a:r>
            <a:r>
              <a:rPr lang="pl-PL" baseline="0" dirty="0" err="1"/>
              <a:t>pokazac</a:t>
            </a:r>
            <a:r>
              <a:rPr lang="pl-PL" baseline="0" dirty="0"/>
              <a:t> wpływ </a:t>
            </a:r>
            <a:r>
              <a:rPr lang="pl-PL" baseline="0" dirty="0" err="1"/>
              <a:t>global</a:t>
            </a:r>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28</a:t>
            </a:fld>
            <a:endParaRPr lang="en-US"/>
          </a:p>
        </p:txBody>
      </p:sp>
    </p:spTree>
    <p:extLst>
      <p:ext uri="{BB962C8B-B14F-4D97-AF65-F5344CB8AC3E}">
        <p14:creationId xmlns:p14="http://schemas.microsoft.com/office/powerpoint/2010/main" val="19856861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a:t>
            </a:r>
            <a:r>
              <a:rPr lang="pl-PL" baseline="0" dirty="0" err="1"/>
              <a:t>listener</a:t>
            </a:r>
            <a:r>
              <a:rPr lang="pl-PL" baseline="0" dirty="0"/>
              <a:t> list.py dodaje </a:t>
            </a:r>
            <a:r>
              <a:rPr lang="pl-PL" baseline="0" dirty="0" err="1"/>
              <a:t>listener</a:t>
            </a:r>
            <a:r>
              <a:rPr lang="pl-PL" baseline="0" dirty="0"/>
              <a:t> do testu</a:t>
            </a:r>
          </a:p>
          <a:p>
            <a:r>
              <a:rPr lang="pl-PL" baseline="0" dirty="0"/>
              <a:t>--można </a:t>
            </a:r>
            <a:r>
              <a:rPr lang="pl-PL" baseline="0" dirty="0" err="1"/>
              <a:t>dodac</a:t>
            </a:r>
            <a:r>
              <a:rPr lang="pl-PL" baseline="0" dirty="0"/>
              <a:t> </a:t>
            </a:r>
            <a:r>
              <a:rPr lang="pl-PL" baseline="0" dirty="0" err="1"/>
              <a:t>listenera</a:t>
            </a:r>
            <a:r>
              <a:rPr lang="pl-PL" baseline="0" dirty="0"/>
              <a:t> do własnej biblioteki –</a:t>
            </a:r>
            <a:r>
              <a:rPr lang="pl-PL" baseline="0" dirty="0" err="1"/>
              <a:t>np</a:t>
            </a:r>
            <a:r>
              <a:rPr lang="pl-PL" baseline="0" dirty="0"/>
              <a:t> po to </a:t>
            </a:r>
            <a:r>
              <a:rPr lang="pl-PL" baseline="0" dirty="0" err="1"/>
              <a:t>zeby</a:t>
            </a:r>
            <a:r>
              <a:rPr lang="pl-PL" baseline="0" dirty="0"/>
              <a:t> po sobie </a:t>
            </a:r>
            <a:r>
              <a:rPr lang="pl-PL" baseline="0" dirty="0" err="1"/>
              <a:t>sprzatala</a:t>
            </a:r>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29</a:t>
            </a:fld>
            <a:endParaRPr lang="en-US"/>
          </a:p>
        </p:txBody>
      </p:sp>
    </p:spTree>
    <p:extLst>
      <p:ext uri="{BB962C8B-B14F-4D97-AF65-F5344CB8AC3E}">
        <p14:creationId xmlns:p14="http://schemas.microsoft.com/office/powerpoint/2010/main" val="2377689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46</a:t>
            </a:fld>
            <a:endParaRPr lang="en-US"/>
          </a:p>
        </p:txBody>
      </p:sp>
    </p:spTree>
    <p:extLst>
      <p:ext uri="{BB962C8B-B14F-4D97-AF65-F5344CB8AC3E}">
        <p14:creationId xmlns:p14="http://schemas.microsoft.com/office/powerpoint/2010/main" val="3185419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Najpierw </a:t>
            </a:r>
            <a:r>
              <a:rPr lang="pl-PL" dirty="0" err="1"/>
              <a:t>pokazac</a:t>
            </a:r>
            <a:r>
              <a:rPr lang="pl-PL" dirty="0"/>
              <a:t> </a:t>
            </a:r>
            <a:r>
              <a:rPr lang="pl-PL" dirty="0" err="1"/>
              <a:t>npp</a:t>
            </a:r>
            <a:r>
              <a:rPr lang="pl-PL" dirty="0"/>
              <a:t> i</a:t>
            </a:r>
            <a:r>
              <a:rPr lang="pl-PL" baseline="0" dirty="0"/>
              <a:t> </a:t>
            </a:r>
            <a:r>
              <a:rPr lang="pl-PL" baseline="0" dirty="0" err="1"/>
              <a:t>napisac</a:t>
            </a:r>
            <a:r>
              <a:rPr lang="pl-PL" baseline="0" dirty="0"/>
              <a:t> prosty przykład a potem to samo w RIDE</a:t>
            </a:r>
          </a:p>
          <a:p>
            <a:r>
              <a:rPr lang="pl-PL" baseline="0" dirty="0" err="1"/>
              <a:t>zeby</a:t>
            </a:r>
            <a:r>
              <a:rPr lang="pl-PL" baseline="0" dirty="0"/>
              <a:t> odpalić – w konsoli </a:t>
            </a:r>
            <a:r>
              <a:rPr lang="pl-PL" baseline="0" dirty="0" err="1"/>
              <a:t>wpisac</a:t>
            </a:r>
            <a:r>
              <a:rPr lang="pl-PL" baseline="0" dirty="0"/>
              <a:t> </a:t>
            </a:r>
            <a:r>
              <a:rPr lang="pl-PL" baseline="0"/>
              <a:t>ride.py</a:t>
            </a:r>
          </a:p>
          <a:p>
            <a:endParaRPr lang="pl-PL" baseline="0" dirty="0"/>
          </a:p>
          <a:p>
            <a:r>
              <a:rPr lang="en-US" dirty="0"/>
              <a:t>http://robotframework.org/#tools</a:t>
            </a:r>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6</a:t>
            </a:fld>
            <a:endParaRPr lang="en-US"/>
          </a:p>
        </p:txBody>
      </p:sp>
    </p:spTree>
    <p:extLst>
      <p:ext uri="{BB962C8B-B14F-4D97-AF65-F5344CB8AC3E}">
        <p14:creationId xmlns:p14="http://schemas.microsoft.com/office/powerpoint/2010/main" val="36204821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47</a:t>
            </a:fld>
            <a:endParaRPr lang="en-US"/>
          </a:p>
        </p:txBody>
      </p:sp>
    </p:spTree>
    <p:extLst>
      <p:ext uri="{BB962C8B-B14F-4D97-AF65-F5344CB8AC3E}">
        <p14:creationId xmlns:p14="http://schemas.microsoft.com/office/powerpoint/2010/main" val="903982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48</a:t>
            </a:fld>
            <a:endParaRPr lang="en-US"/>
          </a:p>
        </p:txBody>
      </p:sp>
    </p:spTree>
    <p:extLst>
      <p:ext uri="{BB962C8B-B14F-4D97-AF65-F5344CB8AC3E}">
        <p14:creationId xmlns:p14="http://schemas.microsoft.com/office/powerpoint/2010/main" val="6902655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49</a:t>
            </a:fld>
            <a:endParaRPr lang="en-US"/>
          </a:p>
        </p:txBody>
      </p:sp>
    </p:spTree>
    <p:extLst>
      <p:ext uri="{BB962C8B-B14F-4D97-AF65-F5344CB8AC3E}">
        <p14:creationId xmlns:p14="http://schemas.microsoft.com/office/powerpoint/2010/main" val="13101075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50</a:t>
            </a:fld>
            <a:endParaRPr lang="en-US"/>
          </a:p>
        </p:txBody>
      </p:sp>
    </p:spTree>
    <p:extLst>
      <p:ext uri="{BB962C8B-B14F-4D97-AF65-F5344CB8AC3E}">
        <p14:creationId xmlns:p14="http://schemas.microsoft.com/office/powerpoint/2010/main" val="40026544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51</a:t>
            </a:fld>
            <a:endParaRPr lang="en-US"/>
          </a:p>
        </p:txBody>
      </p:sp>
    </p:spTree>
    <p:extLst>
      <p:ext uri="{BB962C8B-B14F-4D97-AF65-F5344CB8AC3E}">
        <p14:creationId xmlns:p14="http://schemas.microsoft.com/office/powerpoint/2010/main" val="2742417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52</a:t>
            </a:fld>
            <a:endParaRPr lang="en-US"/>
          </a:p>
        </p:txBody>
      </p:sp>
    </p:spTree>
    <p:extLst>
      <p:ext uri="{BB962C8B-B14F-4D97-AF65-F5344CB8AC3E}">
        <p14:creationId xmlns:p14="http://schemas.microsoft.com/office/powerpoint/2010/main" val="25079551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53</a:t>
            </a:fld>
            <a:endParaRPr lang="en-US"/>
          </a:p>
        </p:txBody>
      </p:sp>
    </p:spTree>
    <p:extLst>
      <p:ext uri="{BB962C8B-B14F-4D97-AF65-F5344CB8AC3E}">
        <p14:creationId xmlns:p14="http://schemas.microsoft.com/office/powerpoint/2010/main" val="24837162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54</a:t>
            </a:fld>
            <a:endParaRPr lang="en-US"/>
          </a:p>
        </p:txBody>
      </p:sp>
    </p:spTree>
    <p:extLst>
      <p:ext uri="{BB962C8B-B14F-4D97-AF65-F5344CB8AC3E}">
        <p14:creationId xmlns:p14="http://schemas.microsoft.com/office/powerpoint/2010/main" val="68097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7</a:t>
            </a:fld>
            <a:endParaRPr lang="en-US"/>
          </a:p>
        </p:txBody>
      </p:sp>
    </p:spTree>
    <p:extLst>
      <p:ext uri="{BB962C8B-B14F-4D97-AF65-F5344CB8AC3E}">
        <p14:creationId xmlns:p14="http://schemas.microsoft.com/office/powerpoint/2010/main" val="1176392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8</a:t>
            </a:fld>
            <a:endParaRPr lang="en-US"/>
          </a:p>
        </p:txBody>
      </p:sp>
    </p:spTree>
    <p:extLst>
      <p:ext uri="{BB962C8B-B14F-4D97-AF65-F5344CB8AC3E}">
        <p14:creationId xmlns:p14="http://schemas.microsoft.com/office/powerpoint/2010/main" val="3185419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err="1"/>
              <a:t>Pokazac</a:t>
            </a:r>
            <a:r>
              <a:rPr lang="pl-PL" dirty="0"/>
              <a:t>,</a:t>
            </a:r>
            <a:r>
              <a:rPr lang="pl-PL" baseline="0" dirty="0"/>
              <a:t> kilka </a:t>
            </a:r>
            <a:r>
              <a:rPr lang="pl-PL" baseline="0" dirty="0" err="1"/>
              <a:t>przykladow</a:t>
            </a:r>
            <a:r>
              <a:rPr lang="pl-PL" baseline="0" dirty="0"/>
              <a:t> – szczególnie </a:t>
            </a:r>
            <a:r>
              <a:rPr lang="pl-PL" baseline="0" dirty="0" err="1"/>
              <a:t>variable</a:t>
            </a:r>
            <a:r>
              <a:rPr lang="pl-PL" baseline="0" dirty="0"/>
              <a:t>. </a:t>
            </a:r>
            <a:r>
              <a:rPr lang="pl-PL" baseline="0" dirty="0" err="1"/>
              <a:t>Omowic</a:t>
            </a:r>
            <a:r>
              <a:rPr lang="pl-PL" baseline="0" dirty="0"/>
              <a:t> </a:t>
            </a:r>
            <a:r>
              <a:rPr lang="pl-PL" baseline="0" dirty="0" err="1"/>
              <a:t>tagi</a:t>
            </a:r>
            <a:r>
              <a:rPr lang="pl-PL" baseline="0" dirty="0"/>
              <a:t> i w jaki sposób my używamy ich w </a:t>
            </a:r>
            <a:r>
              <a:rPr lang="pl-PL" baseline="0" dirty="0" err="1"/>
              <a:t>nokii</a:t>
            </a:r>
            <a:r>
              <a:rPr lang="pl-PL" baseline="0" dirty="0"/>
              <a:t> (</a:t>
            </a:r>
            <a:r>
              <a:rPr lang="pl-PL" baseline="0" dirty="0" err="1"/>
              <a:t>branch</a:t>
            </a:r>
            <a:r>
              <a:rPr lang="pl-PL" baseline="0" dirty="0"/>
              <a:t>, trunki, </a:t>
            </a:r>
            <a:r>
              <a:rPr lang="pl-PL" baseline="0" dirty="0" err="1"/>
              <a:t>buildy</a:t>
            </a:r>
            <a:r>
              <a:rPr lang="pl-PL" baseline="0" dirty="0"/>
              <a:t> itp.). </a:t>
            </a:r>
            <a:r>
              <a:rPr lang="pl-PL" baseline="0" dirty="0" err="1"/>
              <a:t>Listenery</a:t>
            </a:r>
            <a:r>
              <a:rPr lang="pl-PL" baseline="0" dirty="0"/>
              <a:t> będę omówione na </a:t>
            </a:r>
            <a:r>
              <a:rPr lang="pl-PL" baseline="0" dirty="0" err="1"/>
              <a:t>koncy</a:t>
            </a:r>
            <a:r>
              <a:rPr lang="pl-PL" baseline="0" dirty="0"/>
              <a:t> </a:t>
            </a:r>
            <a:r>
              <a:rPr lang="pl-PL" baseline="0" dirty="0" err="1"/>
              <a:t>wykladu</a:t>
            </a:r>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9</a:t>
            </a:fld>
            <a:endParaRPr lang="en-US"/>
          </a:p>
        </p:txBody>
      </p:sp>
    </p:spTree>
    <p:extLst>
      <p:ext uri="{BB962C8B-B14F-4D97-AF65-F5344CB8AC3E}">
        <p14:creationId xmlns:p14="http://schemas.microsoft.com/office/powerpoint/2010/main" val="1592830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TERAZ RIDE + NOTEPAD + proste odpalenie</a:t>
            </a:r>
          </a:p>
          <a:p>
            <a:endParaRPr lang="pl-PL" dirty="0"/>
          </a:p>
          <a:p>
            <a:r>
              <a:rPr lang="pl-PL" dirty="0"/>
              <a:t>Inne formaty: HTML,</a:t>
            </a:r>
            <a:r>
              <a:rPr lang="pl-PL" baseline="0" dirty="0"/>
              <a:t> TSV</a:t>
            </a:r>
            <a:endParaRPr lang="pl-PL" dirty="0"/>
          </a:p>
          <a:p>
            <a:pPr marL="0" marR="0" lvl="0" indent="0" algn="l" defTabSz="457200" rtl="0" eaLnBrk="0" fontAlgn="base" latinLnBrk="0" hangingPunct="0">
              <a:lnSpc>
                <a:spcPct val="100000"/>
              </a:lnSpc>
              <a:spcBef>
                <a:spcPct val="30000"/>
              </a:spcBef>
              <a:spcAft>
                <a:spcPct val="0"/>
              </a:spcAft>
              <a:buClrTx/>
              <a:buSzTx/>
              <a:buFontTx/>
              <a:buNone/>
              <a:tabLst/>
              <a:defRPr/>
            </a:pPr>
            <a:r>
              <a:rPr lang="en-US" b="1" dirty="0"/>
              <a:t>Pipe and space separated format</a:t>
            </a:r>
            <a:r>
              <a:rPr lang="pl-PL" b="1" dirty="0"/>
              <a:t>:</a:t>
            </a:r>
            <a:endParaRPr lang="en-US" b="1" dirty="0"/>
          </a:p>
          <a:p>
            <a:endParaRPr lang="pl-PL" dirty="0"/>
          </a:p>
          <a:p>
            <a:r>
              <a:rPr lang="en-US" dirty="0"/>
              <a:t>| *Setting*  |     *Value*     |</a:t>
            </a:r>
          </a:p>
          <a:p>
            <a:r>
              <a:rPr lang="en-US" dirty="0"/>
              <a:t>| Library    | </a:t>
            </a:r>
            <a:r>
              <a:rPr lang="en-US" dirty="0" err="1"/>
              <a:t>OperatingSystem</a:t>
            </a:r>
            <a:r>
              <a:rPr lang="en-US" dirty="0"/>
              <a:t> |</a:t>
            </a:r>
          </a:p>
          <a:p>
            <a:endParaRPr lang="en-US" dirty="0"/>
          </a:p>
          <a:p>
            <a:r>
              <a:rPr lang="en-US" dirty="0"/>
              <a:t>| *Variable* |     *Value*     |</a:t>
            </a:r>
          </a:p>
          <a:p>
            <a:r>
              <a:rPr lang="en-US" dirty="0"/>
              <a:t>| ${MESSAGE} | Hello, world!   |</a:t>
            </a:r>
          </a:p>
          <a:p>
            <a:endParaRPr lang="en-US" dirty="0"/>
          </a:p>
          <a:p>
            <a:r>
              <a:rPr lang="en-US" dirty="0"/>
              <a:t>| *Test Case*  | *Action*        | *Argument*   |</a:t>
            </a:r>
          </a:p>
          <a:p>
            <a:r>
              <a:rPr lang="en-US" dirty="0"/>
              <a:t>| My Test      | [Documentation] | Example test |</a:t>
            </a:r>
          </a:p>
          <a:p>
            <a:r>
              <a:rPr lang="en-US" dirty="0"/>
              <a:t>|              | Log             | ${MESSAGE}   |</a:t>
            </a:r>
          </a:p>
          <a:p>
            <a:r>
              <a:rPr lang="en-US" dirty="0"/>
              <a:t>|              | My Keyword      | /</a:t>
            </a:r>
            <a:r>
              <a:rPr lang="en-US" dirty="0" err="1"/>
              <a:t>tmp</a:t>
            </a:r>
            <a:r>
              <a:rPr lang="en-US" dirty="0"/>
              <a:t>         |</a:t>
            </a:r>
          </a:p>
          <a:p>
            <a:r>
              <a:rPr lang="en-US" dirty="0"/>
              <a:t>| Another Test | Should Be Equal | ${MESSAGE}   | Hello, world!</a:t>
            </a:r>
          </a:p>
          <a:p>
            <a:endParaRPr lang="en-US" dirty="0"/>
          </a:p>
          <a:p>
            <a:r>
              <a:rPr lang="en-US" dirty="0"/>
              <a:t>| *Keyword*  |</a:t>
            </a:r>
          </a:p>
          <a:p>
            <a:r>
              <a:rPr lang="en-US" dirty="0"/>
              <a:t>| My Keyword | [Arguments] | ${path}</a:t>
            </a:r>
          </a:p>
          <a:p>
            <a:r>
              <a:rPr lang="en-US" dirty="0"/>
              <a:t>|            | Directory Should Exist | ${path}</a:t>
            </a:r>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11</a:t>
            </a:fld>
            <a:endParaRPr lang="en-US"/>
          </a:p>
        </p:txBody>
      </p:sp>
    </p:spTree>
    <p:extLst>
      <p:ext uri="{BB962C8B-B14F-4D97-AF65-F5344CB8AC3E}">
        <p14:creationId xmlns:p14="http://schemas.microsoft.com/office/powerpoint/2010/main" val="2687835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a:t>W</a:t>
            </a:r>
            <a:r>
              <a:rPr lang="pl-PL" baseline="0" dirty="0"/>
              <a:t> </a:t>
            </a:r>
            <a:r>
              <a:rPr lang="pl-PL" baseline="0" dirty="0" err="1"/>
              <a:t>settings</a:t>
            </a:r>
            <a:r>
              <a:rPr lang="pl-PL" baseline="0" dirty="0"/>
              <a:t> </a:t>
            </a:r>
            <a:r>
              <a:rPr lang="pl-PL" baseline="0" dirty="0" err="1"/>
              <a:t>tables</a:t>
            </a:r>
            <a:r>
              <a:rPr lang="pl-PL" baseline="0" dirty="0"/>
              <a:t> </a:t>
            </a:r>
            <a:r>
              <a:rPr lang="pl-PL" baseline="0" dirty="0" err="1"/>
              <a:t>sa</a:t>
            </a:r>
            <a:r>
              <a:rPr lang="pl-PL" baseline="0" dirty="0"/>
              <a:t> jeszcze:</a:t>
            </a:r>
          </a:p>
          <a:p>
            <a:r>
              <a:rPr lang="en-US" dirty="0"/>
              <a:t>Force Tags, Default Tags</a:t>
            </a:r>
            <a:endParaRPr lang="pl-PL" dirty="0"/>
          </a:p>
          <a:p>
            <a:r>
              <a:rPr lang="pl-PL" dirty="0"/>
              <a:t>T</a:t>
            </a:r>
            <a:r>
              <a:rPr lang="en-US" dirty="0" err="1"/>
              <a:t>est</a:t>
            </a:r>
            <a:r>
              <a:rPr lang="en-US" dirty="0"/>
              <a:t> Setup, Test Teardown</a:t>
            </a:r>
            <a:endParaRPr lang="pl-PL" dirty="0"/>
          </a:p>
          <a:p>
            <a:r>
              <a:rPr lang="en-US" dirty="0"/>
              <a:t>Test Template</a:t>
            </a:r>
            <a:endParaRPr lang="pl-PL" dirty="0"/>
          </a:p>
          <a:p>
            <a:r>
              <a:rPr lang="en-US" dirty="0"/>
              <a:t>Test Timeout</a:t>
            </a:r>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12</a:t>
            </a:fld>
            <a:endParaRPr lang="en-US"/>
          </a:p>
        </p:txBody>
      </p:sp>
    </p:spTree>
    <p:extLst>
      <p:ext uri="{BB962C8B-B14F-4D97-AF65-F5344CB8AC3E}">
        <p14:creationId xmlns:p14="http://schemas.microsoft.com/office/powerpoint/2010/main" val="1880854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Suite setup</a:t>
            </a:r>
            <a:endParaRPr lang="pl-PL" b="1" dirty="0"/>
          </a:p>
          <a:p>
            <a:r>
              <a:rPr lang="pl-PL" b="0" dirty="0"/>
              <a:t>Wykonywana przed testami. </a:t>
            </a:r>
            <a:r>
              <a:rPr lang="pl-PL" b="0" dirty="0" err="1"/>
              <a:t>Jesli</a:t>
            </a:r>
            <a:r>
              <a:rPr lang="pl-PL" b="0" dirty="0"/>
              <a:t> </a:t>
            </a:r>
            <a:r>
              <a:rPr lang="pl-PL" b="0" dirty="0" err="1"/>
              <a:t>fail</a:t>
            </a:r>
            <a:r>
              <a:rPr lang="pl-PL" b="0" dirty="0"/>
              <a:t> – wszystkie testy w tej sucie </a:t>
            </a:r>
            <a:r>
              <a:rPr lang="pl-PL" b="0" dirty="0" err="1"/>
              <a:t>sa</a:t>
            </a:r>
            <a:r>
              <a:rPr lang="pl-PL" b="0" dirty="0"/>
              <a:t> </a:t>
            </a:r>
            <a:r>
              <a:rPr lang="pl-PL" b="0" dirty="0" err="1"/>
              <a:t>failowane</a:t>
            </a:r>
            <a:r>
              <a:rPr lang="pl-PL" b="0" dirty="0"/>
              <a:t> (i nie wykonywane). Testy z niższych suit ani ich setup/</a:t>
            </a:r>
            <a:r>
              <a:rPr lang="pl-PL" b="0" dirty="0" err="1"/>
              <a:t>teardown</a:t>
            </a:r>
            <a:r>
              <a:rPr lang="pl-PL" b="0" dirty="0"/>
              <a:t> nie jest wykonywany. Potem od razu przechodzimy do </a:t>
            </a:r>
            <a:r>
              <a:rPr lang="pl-PL" b="0" dirty="0" err="1"/>
              <a:t>teardown</a:t>
            </a:r>
            <a:r>
              <a:rPr lang="pl-PL" b="0" dirty="0"/>
              <a:t>.</a:t>
            </a:r>
            <a:endParaRPr lang="en-US" b="0" dirty="0"/>
          </a:p>
          <a:p>
            <a:r>
              <a:rPr lang="en-US" b="1" dirty="0"/>
              <a:t>Suite teardown</a:t>
            </a:r>
            <a:endParaRPr lang="pl-PL" b="1" dirty="0"/>
          </a:p>
          <a:p>
            <a:r>
              <a:rPr lang="pl-PL" b="0" dirty="0"/>
              <a:t>Wykonywana po testach i testach niższych suit. Wykonywana ZAWSZE. Jeśli </a:t>
            </a:r>
            <a:r>
              <a:rPr lang="pl-PL" b="0" dirty="0" err="1"/>
              <a:t>fail</a:t>
            </a:r>
            <a:r>
              <a:rPr lang="pl-PL" b="0" dirty="0"/>
              <a:t> – wszystkie testy oznaczone jako </a:t>
            </a:r>
            <a:r>
              <a:rPr lang="pl-PL" b="0" dirty="0" err="1"/>
              <a:t>fail</a:t>
            </a:r>
            <a:r>
              <a:rPr lang="pl-PL" b="0" dirty="0"/>
              <a:t> w logach. Wykonywane </a:t>
            </a:r>
            <a:r>
              <a:rPr lang="pl-PL" b="0" dirty="0" err="1"/>
              <a:t>sa</a:t>
            </a:r>
            <a:r>
              <a:rPr lang="pl-PL" b="0" dirty="0"/>
              <a:t> wszystkie </a:t>
            </a:r>
            <a:r>
              <a:rPr lang="pl-PL" b="0" dirty="0" err="1"/>
              <a:t>keywordy</a:t>
            </a:r>
            <a:r>
              <a:rPr lang="pl-PL" b="0" dirty="0"/>
              <a:t> nawet jeśli </a:t>
            </a:r>
            <a:r>
              <a:rPr lang="pl-PL" b="0" dirty="0" err="1"/>
              <a:t>ktorys</a:t>
            </a:r>
            <a:r>
              <a:rPr lang="pl-PL" b="0" dirty="0"/>
              <a:t> </a:t>
            </a:r>
            <a:r>
              <a:rPr lang="pl-PL" b="0" dirty="0" err="1"/>
              <a:t>failuje</a:t>
            </a:r>
            <a:r>
              <a:rPr lang="pl-PL" b="0" dirty="0"/>
              <a:t>.</a:t>
            </a:r>
            <a:endParaRPr lang="en-US" b="0" dirty="0"/>
          </a:p>
          <a:p>
            <a:r>
              <a:rPr lang="en-US" b="1" dirty="0"/>
              <a:t>Test setup</a:t>
            </a:r>
            <a:endParaRPr lang="pl-PL" b="1" dirty="0"/>
          </a:p>
          <a:p>
            <a:r>
              <a:rPr lang="pl-PL" b="0" dirty="0"/>
              <a:t>Wykonywana przed </a:t>
            </a:r>
            <a:r>
              <a:rPr lang="pl-PL" b="0" dirty="0" err="1"/>
              <a:t>keywordami</a:t>
            </a:r>
            <a:r>
              <a:rPr lang="pl-PL" b="0" dirty="0"/>
              <a:t> w danym teście. Jeśli </a:t>
            </a:r>
            <a:r>
              <a:rPr lang="pl-PL" b="0" dirty="0" err="1"/>
              <a:t>fail</a:t>
            </a:r>
            <a:r>
              <a:rPr lang="pl-PL" b="0" dirty="0"/>
              <a:t> – </a:t>
            </a:r>
            <a:r>
              <a:rPr lang="pl-PL" b="0" dirty="0" err="1"/>
              <a:t>keywordy</a:t>
            </a:r>
            <a:r>
              <a:rPr lang="pl-PL" b="0" dirty="0"/>
              <a:t> nie </a:t>
            </a:r>
            <a:r>
              <a:rPr lang="pl-PL" b="0" dirty="0" err="1"/>
              <a:t>sa</a:t>
            </a:r>
            <a:r>
              <a:rPr lang="pl-PL" b="0" dirty="0"/>
              <a:t> wykonywane.</a:t>
            </a:r>
            <a:endParaRPr lang="en-US" b="0" dirty="0"/>
          </a:p>
          <a:p>
            <a:r>
              <a:rPr lang="en-US" b="1" dirty="0"/>
              <a:t>Test teardown</a:t>
            </a:r>
            <a:endParaRPr lang="pl-PL" b="1" dirty="0"/>
          </a:p>
          <a:p>
            <a:r>
              <a:rPr lang="pl-PL" b="0" dirty="0"/>
              <a:t>Wykonywana po uruchomionym teście bez względu na jego status i czy test setup </a:t>
            </a:r>
            <a:r>
              <a:rPr lang="pl-PL" b="0" dirty="0" err="1"/>
              <a:t>failowal</a:t>
            </a:r>
            <a:r>
              <a:rPr lang="pl-PL" b="0" dirty="0"/>
              <a:t> czy nie. Wszystkie </a:t>
            </a:r>
            <a:r>
              <a:rPr lang="pl-PL" b="0" dirty="0" err="1"/>
              <a:t>keywordy</a:t>
            </a:r>
            <a:r>
              <a:rPr lang="pl-PL" b="0" dirty="0"/>
              <a:t> </a:t>
            </a:r>
            <a:r>
              <a:rPr lang="pl-PL" b="0" dirty="0" err="1"/>
              <a:t>sa</a:t>
            </a:r>
            <a:r>
              <a:rPr lang="pl-PL" b="0" dirty="0"/>
              <a:t> wykonywane nawet jeśli </a:t>
            </a:r>
            <a:r>
              <a:rPr lang="pl-PL" b="0" dirty="0" err="1"/>
              <a:t>ktorys</a:t>
            </a:r>
            <a:r>
              <a:rPr lang="pl-PL" b="0" dirty="0"/>
              <a:t> </a:t>
            </a:r>
            <a:r>
              <a:rPr lang="pl-PL" b="0" dirty="0" err="1"/>
              <a:t>failuje</a:t>
            </a:r>
            <a:r>
              <a:rPr lang="pl-PL" b="0" dirty="0"/>
              <a:t>.</a:t>
            </a:r>
            <a:endParaRPr lang="en-US" b="0" dirty="0"/>
          </a:p>
          <a:p>
            <a:r>
              <a:rPr lang="en-US" b="1" dirty="0"/>
              <a:t>Keyword teardown</a:t>
            </a:r>
            <a:endParaRPr lang="pl-PL" b="1" dirty="0"/>
          </a:p>
          <a:p>
            <a:r>
              <a:rPr lang="pl-PL" b="0" dirty="0" err="1"/>
              <a:t>Keywordy</a:t>
            </a:r>
            <a:r>
              <a:rPr lang="pl-PL" b="0" dirty="0"/>
              <a:t> </a:t>
            </a:r>
            <a:r>
              <a:rPr lang="pl-PL" b="0" dirty="0" err="1"/>
              <a:t>uzytnikonika</a:t>
            </a:r>
            <a:r>
              <a:rPr lang="pl-PL" b="0" dirty="0"/>
              <a:t> nie mogą mieć setupu. </a:t>
            </a:r>
            <a:r>
              <a:rPr lang="pl-PL" b="0" dirty="0" err="1"/>
              <a:t>Keyword</a:t>
            </a:r>
            <a:r>
              <a:rPr lang="pl-PL" b="0" dirty="0"/>
              <a:t> </a:t>
            </a:r>
            <a:r>
              <a:rPr lang="pl-PL" b="0" dirty="0" err="1"/>
              <a:t>teardown</a:t>
            </a:r>
            <a:r>
              <a:rPr lang="pl-PL" b="0" dirty="0"/>
              <a:t> wykonywana jest zawsze po uruchomieniu </a:t>
            </a:r>
            <a:r>
              <a:rPr lang="pl-PL" b="0" dirty="0" err="1"/>
              <a:t>keywordy</a:t>
            </a:r>
            <a:r>
              <a:rPr lang="pl-PL" b="0" dirty="0"/>
              <a:t> i bez względu na jego status. Odpalane </a:t>
            </a:r>
            <a:r>
              <a:rPr lang="pl-PL" b="0" dirty="0" err="1"/>
              <a:t>sa</a:t>
            </a:r>
            <a:r>
              <a:rPr lang="pl-PL" b="0" dirty="0"/>
              <a:t> wszystkie </a:t>
            </a:r>
            <a:r>
              <a:rPr lang="pl-PL" b="0" dirty="0" err="1"/>
              <a:t>keywordy</a:t>
            </a:r>
            <a:r>
              <a:rPr lang="pl-PL" b="0" dirty="0"/>
              <a:t> nawet jeśli poprzednie </a:t>
            </a:r>
            <a:r>
              <a:rPr lang="pl-PL" b="0" dirty="0" err="1"/>
              <a:t>failuja</a:t>
            </a:r>
            <a:r>
              <a:rPr lang="pl-PL" b="0" dirty="0"/>
              <a:t>.</a:t>
            </a:r>
            <a:endParaRPr lang="en-US" b="0" dirty="0"/>
          </a:p>
          <a:p>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13</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dirty="0" err="1"/>
              <a:t>BuildIn</a:t>
            </a:r>
            <a:r>
              <a:rPr lang="pl-PL" dirty="0"/>
              <a:t> jest importowana zawsze. </a:t>
            </a:r>
            <a:r>
              <a:rPr lang="pl-PL" dirty="0" err="1"/>
              <a:t>Reszte</a:t>
            </a:r>
            <a:r>
              <a:rPr lang="pl-PL" dirty="0"/>
              <a:t> trzeba importować samemu</a:t>
            </a:r>
            <a:endParaRPr lang="en-US" dirty="0"/>
          </a:p>
        </p:txBody>
      </p:sp>
      <p:sp>
        <p:nvSpPr>
          <p:cNvPr id="4" name="Slide Number Placeholder 3"/>
          <p:cNvSpPr>
            <a:spLocks noGrp="1"/>
          </p:cNvSpPr>
          <p:nvPr>
            <p:ph type="sldNum" sz="quarter" idx="10"/>
          </p:nvPr>
        </p:nvSpPr>
        <p:spPr/>
        <p:txBody>
          <a:bodyPr/>
          <a:lstStyle/>
          <a:p>
            <a:pPr>
              <a:defRPr/>
            </a:pPr>
            <a:fld id="{26C2616F-011D-47B3-A2C1-4E16F11993E6}" type="slidenum">
              <a:rPr lang="en-US" smtClean="0"/>
              <a:pPr>
                <a:defRPr/>
              </a:pPr>
              <a:t>14</a:t>
            </a:fld>
            <a:endParaRPr lang="en-US"/>
          </a:p>
        </p:txBody>
      </p:sp>
    </p:spTree>
    <p:extLst>
      <p:ext uri="{BB962C8B-B14F-4D97-AF65-F5344CB8AC3E}">
        <p14:creationId xmlns:p14="http://schemas.microsoft.com/office/powerpoint/2010/main" val="773149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1_Blank Slid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D543A0E-70E6-46DB-8F7C-06A0214599E8}"/>
              </a:ext>
            </a:extLst>
          </p:cNvPr>
          <p:cNvSpPr>
            <a:spLocks noGrp="1"/>
          </p:cNvSpPr>
          <p:nvPr>
            <p:ph type="ftr" sz="quarter" idx="13"/>
          </p:nvPr>
        </p:nvSpPr>
        <p:spPr/>
        <p:txBody>
          <a:body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958778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0_Four Column Text Layout">
    <p:spTree>
      <p:nvGrpSpPr>
        <p:cNvPr id="1" name=""/>
        <p:cNvGrpSpPr/>
        <p:nvPr/>
      </p:nvGrpSpPr>
      <p:grpSpPr>
        <a:xfrm>
          <a:off x="0" y="0"/>
          <a:ext cx="0" cy="0"/>
          <a:chOff x="0" y="0"/>
          <a:chExt cx="0" cy="0"/>
        </a:xfrm>
      </p:grpSpPr>
      <p:sp>
        <p:nvSpPr>
          <p:cNvPr id="2" name="Text Placeholder 12">
            <a:extLst>
              <a:ext uri="{FF2B5EF4-FFF2-40B4-BE49-F238E27FC236}">
                <a16:creationId xmlns:a16="http://schemas.microsoft.com/office/drawing/2014/main" id="{4F384717-39C3-4AC7-9EA1-C3EA1A638B6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3" name="Text Placeholder 42">
            <a:extLst>
              <a:ext uri="{FF2B5EF4-FFF2-40B4-BE49-F238E27FC236}">
                <a16:creationId xmlns:a16="http://schemas.microsoft.com/office/drawing/2014/main" id="{6D6C4B20-F952-4A3C-AB73-2A06B8C3F696}"/>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8" name="Text Placeholder 3">
            <a:extLst>
              <a:ext uri="{FF2B5EF4-FFF2-40B4-BE49-F238E27FC236}">
                <a16:creationId xmlns:a16="http://schemas.microsoft.com/office/drawing/2014/main" id="{09C1B709-09CD-404B-B852-419096D0681C}"/>
              </a:ext>
            </a:extLst>
          </p:cNvPr>
          <p:cNvSpPr>
            <a:spLocks noGrp="1"/>
          </p:cNvSpPr>
          <p:nvPr>
            <p:ph type="body" sz="quarter" idx="12"/>
          </p:nvPr>
        </p:nvSpPr>
        <p:spPr>
          <a:xfrm>
            <a:off x="4176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3">
            <a:extLst>
              <a:ext uri="{FF2B5EF4-FFF2-40B4-BE49-F238E27FC236}">
                <a16:creationId xmlns:a16="http://schemas.microsoft.com/office/drawing/2014/main" id="{2D9B7F28-94B8-42B4-A97D-4EBCB20F679F}"/>
              </a:ext>
            </a:extLst>
          </p:cNvPr>
          <p:cNvSpPr>
            <a:spLocks noGrp="1"/>
          </p:cNvSpPr>
          <p:nvPr>
            <p:ph type="body" sz="quarter" idx="13"/>
          </p:nvPr>
        </p:nvSpPr>
        <p:spPr>
          <a:xfrm>
            <a:off x="25560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3">
            <a:extLst>
              <a:ext uri="{FF2B5EF4-FFF2-40B4-BE49-F238E27FC236}">
                <a16:creationId xmlns:a16="http://schemas.microsoft.com/office/drawing/2014/main" id="{7AB4DD6D-9400-4306-8B75-2CFF920828FC}"/>
              </a:ext>
            </a:extLst>
          </p:cNvPr>
          <p:cNvSpPr>
            <a:spLocks noGrp="1"/>
          </p:cNvSpPr>
          <p:nvPr>
            <p:ph type="body" sz="quarter" idx="14"/>
          </p:nvPr>
        </p:nvSpPr>
        <p:spPr>
          <a:xfrm>
            <a:off x="46944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Text Placeholder 3">
            <a:extLst>
              <a:ext uri="{FF2B5EF4-FFF2-40B4-BE49-F238E27FC236}">
                <a16:creationId xmlns:a16="http://schemas.microsoft.com/office/drawing/2014/main" id="{7D6FBD4C-557B-402F-9039-EF287BD8EA52}"/>
              </a:ext>
            </a:extLst>
          </p:cNvPr>
          <p:cNvSpPr>
            <a:spLocks noGrp="1"/>
          </p:cNvSpPr>
          <p:nvPr>
            <p:ph type="body" sz="quarter" idx="15"/>
          </p:nvPr>
        </p:nvSpPr>
        <p:spPr>
          <a:xfrm>
            <a:off x="6832800" y="1080000"/>
            <a:ext cx="18936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Footer Placeholder 3">
            <a:extLst>
              <a:ext uri="{FF2B5EF4-FFF2-40B4-BE49-F238E27FC236}">
                <a16:creationId xmlns:a16="http://schemas.microsoft.com/office/drawing/2014/main" id="{CCEF9DDB-0B87-42B5-98DF-391316BABF9E}"/>
              </a:ext>
            </a:extLst>
          </p:cNvPr>
          <p:cNvSpPr>
            <a:spLocks noGrp="1"/>
          </p:cNvSpPr>
          <p:nvPr>
            <p:ph type="ftr" sz="quarter" idx="16"/>
          </p:nvPr>
        </p:nvSpPr>
        <p:spPr/>
        <p:txBody>
          <a:body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434931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a:t>Click to edit Master text styles</a:t>
            </a:r>
          </a:p>
        </p:txBody>
      </p:sp>
      <p:sp>
        <p:nvSpPr>
          <p:cNvPr id="4" name="Footer Placeholder 3"/>
          <p:cNvSpPr>
            <a:spLocks noGrp="1"/>
          </p:cNvSpPr>
          <p:nvPr>
            <p:ph type="ftr" sz="quarter" idx="14"/>
          </p:nvPr>
        </p:nvSpPr>
        <p:spPr/>
        <p:txBody>
          <a:bodyPr/>
          <a:lstStyle/>
          <a:p>
            <a:pPr algn="l"/>
            <a:r>
              <a:rPr lang="en-GB">
                <a:solidFill>
                  <a:schemeClr val="bg2"/>
                </a:solidFill>
                <a:cs typeface="Arial" charset="0"/>
              </a:rPr>
              <a:t>Nokia Academy</a:t>
            </a:r>
            <a:endParaRPr lang="en-GB" dirty="0">
              <a:solidFill>
                <a:schemeClr val="bg2"/>
              </a:solidFill>
              <a:cs typeface="Arial" charset="0"/>
            </a:endParaRPr>
          </a:p>
        </p:txBody>
      </p:sp>
    </p:spTree>
    <p:extLst>
      <p:ext uri="{BB962C8B-B14F-4D97-AF65-F5344CB8AC3E}">
        <p14:creationId xmlns:p14="http://schemas.microsoft.com/office/powerpoint/2010/main" val="503245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3_Gray Divider Slide">
    <p:bg>
      <p:bgPr>
        <a:solidFill>
          <a:schemeClr val="accent1"/>
        </a:solidFill>
        <a:effectLst/>
      </p:bgPr>
    </p:bg>
    <p:spTree>
      <p:nvGrpSpPr>
        <p:cNvPr id="1" name=""/>
        <p:cNvGrpSpPr/>
        <p:nvPr/>
      </p:nvGrpSpPr>
      <p:grpSpPr>
        <a:xfrm>
          <a:off x="0" y="0"/>
          <a:ext cx="0" cy="0"/>
          <a:chOff x="0" y="0"/>
          <a:chExt cx="0" cy="0"/>
        </a:xfrm>
      </p:grpSpPr>
      <p:sp>
        <p:nvSpPr>
          <p:cNvPr id="12" name="Text Placeholder 42">
            <a:extLst>
              <a:ext uri="{FF2B5EF4-FFF2-40B4-BE49-F238E27FC236}">
                <a16:creationId xmlns:a16="http://schemas.microsoft.com/office/drawing/2014/main" id="{B5196263-821B-4B0A-B8F0-F314EF3ADF08}"/>
              </a:ext>
            </a:extLst>
          </p:cNvPr>
          <p:cNvSpPr>
            <a:spLocks noGrp="1"/>
          </p:cNvSpPr>
          <p:nvPr>
            <p:ph type="body" sz="quarter" idx="11" hasCustomPrompt="1"/>
          </p:nvPr>
        </p:nvSpPr>
        <p:spPr>
          <a:xfrm>
            <a:off x="417600" y="280799"/>
            <a:ext cx="8308800" cy="1760501"/>
          </a:xfrm>
          <a:prstGeom prst="rect">
            <a:avLst/>
          </a:prstGeom>
        </p:spPr>
        <p:txBody>
          <a:bodyPr lIns="0" tIns="0" rIns="0" bIns="0"/>
          <a:lstStyle>
            <a:lvl1pPr marL="0" indent="0">
              <a:buNone/>
              <a:defRPr sz="4400" baseline="0">
                <a:solidFill>
                  <a:schemeClr val="bg1"/>
                </a:solidFill>
                <a:latin typeface="Nokia Pure Headline Ultra Light" panose="020B0204020202020204" pitchFamily="34" charset="0"/>
              </a:defRPr>
            </a:lvl1pPr>
          </a:lstStyle>
          <a:p>
            <a:pPr lvl="0"/>
            <a:r>
              <a:rPr lang="en-US" dirty="0"/>
              <a:t>Click to edit headline</a:t>
            </a:r>
          </a:p>
        </p:txBody>
      </p:sp>
      <p:sp>
        <p:nvSpPr>
          <p:cNvPr id="4" name="Footer Placeholder 3">
            <a:extLst>
              <a:ext uri="{FF2B5EF4-FFF2-40B4-BE49-F238E27FC236}">
                <a16:creationId xmlns:a16="http://schemas.microsoft.com/office/drawing/2014/main" id="{8E24E133-AF05-4EA9-B8C1-517DA46C9D21}"/>
              </a:ext>
            </a:extLst>
          </p:cNvPr>
          <p:cNvSpPr>
            <a:spLocks noGrp="1"/>
          </p:cNvSpPr>
          <p:nvPr>
            <p:ph type="ftr" sz="quarter" idx="12"/>
          </p:nvPr>
        </p:nvSpPr>
        <p:spPr/>
        <p:txBody>
          <a:body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7730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1_White Title Slide">
    <p:spTree>
      <p:nvGrpSpPr>
        <p:cNvPr id="1" name=""/>
        <p:cNvGrpSpPr/>
        <p:nvPr/>
      </p:nvGrpSpPr>
      <p:grpSpPr>
        <a:xfrm>
          <a:off x="0" y="0"/>
          <a:ext cx="0" cy="0"/>
          <a:chOff x="0" y="0"/>
          <a:chExt cx="0" cy="0"/>
        </a:xfrm>
      </p:grpSpPr>
      <p:sp>
        <p:nvSpPr>
          <p:cNvPr id="7" name="Text Placeholder 42">
            <a:extLst>
              <a:ext uri="{FF2B5EF4-FFF2-40B4-BE49-F238E27FC236}">
                <a16:creationId xmlns:a16="http://schemas.microsoft.com/office/drawing/2014/main" id="{A4F04206-BA94-4881-BA5F-F4855044D621}"/>
              </a:ext>
            </a:extLst>
          </p:cNvPr>
          <p:cNvSpPr>
            <a:spLocks noGrp="1"/>
          </p:cNvSpPr>
          <p:nvPr>
            <p:ph type="body" sz="quarter" idx="11" hasCustomPrompt="1"/>
          </p:nvPr>
        </p:nvSpPr>
        <p:spPr>
          <a:xfrm>
            <a:off x="367200" y="900000"/>
            <a:ext cx="8359200" cy="1980000"/>
          </a:xfrm>
          <a:prstGeom prst="rect">
            <a:avLst/>
          </a:prstGeom>
        </p:spPr>
        <p:txBody>
          <a:bodyPr lIns="0" tIns="0" rIns="0" bIns="0"/>
          <a:lstStyle>
            <a:lvl1pPr marL="0" indent="0">
              <a:spcBef>
                <a:spcPts val="0"/>
              </a:spcBef>
              <a:spcAft>
                <a:spcPts val="600"/>
              </a:spcAft>
              <a:buNone/>
              <a:defRPr sz="6600" baseline="0">
                <a:solidFill>
                  <a:schemeClr val="tx1"/>
                </a:solidFill>
                <a:latin typeface="Nokia Pure Headline Ultra Light" panose="020B0204020202020204" pitchFamily="34" charset="0"/>
              </a:defRPr>
            </a:lvl1pPr>
          </a:lstStyle>
          <a:p>
            <a:pPr lvl="0"/>
            <a:r>
              <a:rPr lang="en-US" dirty="0"/>
              <a:t>Main headline in sentence case here</a:t>
            </a:r>
          </a:p>
        </p:txBody>
      </p:sp>
      <p:sp>
        <p:nvSpPr>
          <p:cNvPr id="8" name="Text Placeholder 3">
            <a:extLst>
              <a:ext uri="{FF2B5EF4-FFF2-40B4-BE49-F238E27FC236}">
                <a16:creationId xmlns:a16="http://schemas.microsoft.com/office/drawing/2014/main" id="{82395FE5-ACED-4CF9-93C7-742199141AC5}"/>
              </a:ext>
            </a:extLst>
          </p:cNvPr>
          <p:cNvSpPr>
            <a:spLocks noGrp="1"/>
          </p:cNvSpPr>
          <p:nvPr>
            <p:ph type="body" sz="quarter" idx="12"/>
          </p:nvPr>
        </p:nvSpPr>
        <p:spPr>
          <a:xfrm>
            <a:off x="434502" y="3060000"/>
            <a:ext cx="8291898" cy="1576800"/>
          </a:xfrm>
          <a:prstGeom prst="rect">
            <a:avLst/>
          </a:prstGeom>
        </p:spPr>
        <p:txBody>
          <a:bodyPr lIns="0" tIns="0" rIns="0" bIns="0">
            <a:normAutofit/>
          </a:bodyPr>
          <a:lstStyle>
            <a:lvl1pPr marL="0" indent="0">
              <a:spcBef>
                <a:spcPts val="0"/>
              </a:spcBef>
              <a:spcAft>
                <a:spcPts val="600"/>
              </a:spcAft>
              <a:buFont typeface="Arial" panose="020B0604020202020204" pitchFamily="34" charset="0"/>
              <a:buNone/>
              <a:defRPr sz="1600">
                <a:solidFill>
                  <a:schemeClr val="tx1"/>
                </a:solidFill>
                <a:latin typeface="Nokia Pure Text Light" panose="020B0403020202020204" pitchFamily="34" charset="0"/>
                <a:ea typeface="Nokia Pure Text Light" panose="020B0403020202020204" pitchFamily="34" charset="0"/>
              </a:defRPr>
            </a:lvl1pPr>
            <a:lvl2pPr marL="230400" indent="0">
              <a:spcBef>
                <a:spcPts val="0"/>
              </a:spcBef>
              <a:spcAft>
                <a:spcPts val="600"/>
              </a:spcAft>
              <a:buNone/>
              <a:defRPr sz="1400">
                <a:solidFill>
                  <a:schemeClr val="tx1"/>
                </a:solidFill>
                <a:latin typeface="Nokia Pure Text Light" panose="020B0403020202020204" pitchFamily="34" charset="0"/>
                <a:ea typeface="Nokia Pure Text Light" panose="020B0403020202020204" pitchFamily="34" charset="0"/>
              </a:defRPr>
            </a:lvl2pPr>
            <a:lvl3pPr marL="462600" indent="0">
              <a:spcBef>
                <a:spcPts val="0"/>
              </a:spcBef>
              <a:spcAft>
                <a:spcPts val="600"/>
              </a:spcAft>
              <a:buNone/>
              <a:defRPr sz="1200">
                <a:solidFill>
                  <a:schemeClr val="tx1"/>
                </a:solidFill>
                <a:latin typeface="Nokia Pure Text Light" panose="020B0403020202020204" pitchFamily="34" charset="0"/>
                <a:ea typeface="Nokia Pure Text Light" panose="020B0403020202020204" pitchFamily="34" charset="0"/>
              </a:defRPr>
            </a:lvl3pPr>
            <a:lvl4pPr marL="693000" indent="0">
              <a:spcBef>
                <a:spcPts val="0"/>
              </a:spcBef>
              <a:spcAft>
                <a:spcPts val="600"/>
              </a:spcAft>
              <a:buNone/>
              <a:defRPr sz="1000">
                <a:solidFill>
                  <a:schemeClr val="tx1"/>
                </a:solidFill>
                <a:latin typeface="Nokia Pure Text Light" panose="020B0403020202020204" pitchFamily="34" charset="0"/>
                <a:ea typeface="Nokia Pure Text Light" panose="020B0403020202020204" pitchFamily="34" charset="0"/>
              </a:defRPr>
            </a:lvl4pPr>
            <a:lvl5pPr marL="923400" indent="0">
              <a:spcBef>
                <a:spcPts val="0"/>
              </a:spcBef>
              <a:spcAft>
                <a:spcPts val="600"/>
              </a:spcAft>
              <a:buFont typeface="Arial" panose="020B0604020202020204" pitchFamily="34" charset="0"/>
              <a:buNone/>
              <a:defRPr sz="900">
                <a:solidFill>
                  <a:schemeClr val="tx1"/>
                </a:solidFill>
                <a:latin typeface="Nokia Pure Text Light" panose="020B0403020202020204" pitchFamily="34" charset="0"/>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tx2"/>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tx2"/>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0">
            <a:extLst>
              <a:ext uri="{FF2B5EF4-FFF2-40B4-BE49-F238E27FC236}">
                <a16:creationId xmlns:a16="http://schemas.microsoft.com/office/drawing/2014/main" id="{441332EC-6B80-4828-AE81-B63F414EEB65}"/>
              </a:ext>
            </a:extLst>
          </p:cNvPr>
          <p:cNvSpPr>
            <a:spLocks noGrp="1"/>
          </p:cNvSpPr>
          <p:nvPr>
            <p:ph type="ftr" sz="quarter" idx="13"/>
          </p:nvPr>
        </p:nvSpPr>
        <p:spPr>
          <a:xfrm>
            <a:off x="2304000" y="4816800"/>
            <a:ext cx="4536000" cy="122400"/>
          </a:xfrm>
          <a:prstGeom prst="rect">
            <a:avLst/>
          </a:prstGeom>
        </p:spPr>
        <p:txBody>
          <a:bodyPr/>
          <a:lstStyle/>
          <a:p>
            <a:r>
              <a:rPr lang="en-GB"/>
              <a:t>&lt;Document ID: change ID in footer or remove&gt; &lt;Change information classification in footer&gt;</a:t>
            </a:r>
            <a:endParaRPr lang="en-US"/>
          </a:p>
        </p:txBody>
      </p:sp>
      <p:pic>
        <p:nvPicPr>
          <p:cNvPr id="9" name="Picture 8">
            <a:extLst>
              <a:ext uri="{FF2B5EF4-FFF2-40B4-BE49-F238E27FC236}">
                <a16:creationId xmlns:a16="http://schemas.microsoft.com/office/drawing/2014/main" id="{B2A079B4-2296-4AF6-9A4A-00A11E579D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9200" y="36000"/>
            <a:ext cx="1599250" cy="673200"/>
          </a:xfrm>
          <a:prstGeom prst="rect">
            <a:avLst/>
          </a:prstGeom>
        </p:spPr>
      </p:pic>
    </p:spTree>
    <p:extLst>
      <p:ext uri="{BB962C8B-B14F-4D97-AF65-F5344CB8AC3E}">
        <p14:creationId xmlns:p14="http://schemas.microsoft.com/office/powerpoint/2010/main" val="14868732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1_Blue Title Slide">
    <p:bg>
      <p:bgPr>
        <a:solidFill>
          <a:schemeClr val="tx1"/>
        </a:solidFill>
        <a:effectLst/>
      </p:bgPr>
    </p:bg>
    <p:spTree>
      <p:nvGrpSpPr>
        <p:cNvPr id="1" name=""/>
        <p:cNvGrpSpPr/>
        <p:nvPr/>
      </p:nvGrpSpPr>
      <p:grpSpPr>
        <a:xfrm>
          <a:off x="0" y="0"/>
          <a:ext cx="0" cy="0"/>
          <a:chOff x="0" y="0"/>
          <a:chExt cx="0" cy="0"/>
        </a:xfrm>
      </p:grpSpPr>
      <p:sp>
        <p:nvSpPr>
          <p:cNvPr id="7" name="Text Placeholder 42">
            <a:extLst>
              <a:ext uri="{FF2B5EF4-FFF2-40B4-BE49-F238E27FC236}">
                <a16:creationId xmlns:a16="http://schemas.microsoft.com/office/drawing/2014/main" id="{A4F04206-BA94-4881-BA5F-F4855044D621}"/>
              </a:ext>
            </a:extLst>
          </p:cNvPr>
          <p:cNvSpPr>
            <a:spLocks noGrp="1"/>
          </p:cNvSpPr>
          <p:nvPr>
            <p:ph type="body" sz="quarter" idx="11" hasCustomPrompt="1"/>
          </p:nvPr>
        </p:nvSpPr>
        <p:spPr>
          <a:xfrm>
            <a:off x="367200" y="900000"/>
            <a:ext cx="8359200" cy="1980000"/>
          </a:xfrm>
          <a:prstGeom prst="rect">
            <a:avLst/>
          </a:prstGeom>
        </p:spPr>
        <p:txBody>
          <a:bodyPr lIns="0" tIns="0" rIns="0" bIns="0"/>
          <a:lstStyle>
            <a:lvl1pPr marL="0" indent="0">
              <a:spcBef>
                <a:spcPts val="0"/>
              </a:spcBef>
              <a:spcAft>
                <a:spcPts val="600"/>
              </a:spcAft>
              <a:buNone/>
              <a:defRPr sz="6600" baseline="0">
                <a:solidFill>
                  <a:schemeClr val="bg1"/>
                </a:solidFill>
                <a:latin typeface="Nokia Pure Headline Ultra Light" panose="020B0204020202020204" pitchFamily="34" charset="0"/>
              </a:defRPr>
            </a:lvl1pPr>
          </a:lstStyle>
          <a:p>
            <a:pPr lvl="0"/>
            <a:r>
              <a:rPr lang="en-US" dirty="0"/>
              <a:t>Main headline in sentence case here</a:t>
            </a:r>
          </a:p>
        </p:txBody>
      </p:sp>
      <p:sp>
        <p:nvSpPr>
          <p:cNvPr id="8" name="Text Placeholder 3">
            <a:extLst>
              <a:ext uri="{FF2B5EF4-FFF2-40B4-BE49-F238E27FC236}">
                <a16:creationId xmlns:a16="http://schemas.microsoft.com/office/drawing/2014/main" id="{82395FE5-ACED-4CF9-93C7-742199141AC5}"/>
              </a:ext>
            </a:extLst>
          </p:cNvPr>
          <p:cNvSpPr>
            <a:spLocks noGrp="1"/>
          </p:cNvSpPr>
          <p:nvPr>
            <p:ph type="body" sz="quarter" idx="12"/>
          </p:nvPr>
        </p:nvSpPr>
        <p:spPr>
          <a:xfrm>
            <a:off x="417600" y="3060000"/>
            <a:ext cx="8308800" cy="1576800"/>
          </a:xfrm>
          <a:prstGeom prst="rect">
            <a:avLst/>
          </a:prstGeom>
        </p:spPr>
        <p:txBody>
          <a:bodyPr lIns="0" tIns="0" rIns="0" bIns="0">
            <a:normAutofit/>
          </a:bodyPr>
          <a:lstStyle>
            <a:lvl1pPr marL="0" indent="0">
              <a:spcBef>
                <a:spcPts val="0"/>
              </a:spcBef>
              <a:spcAft>
                <a:spcPts val="600"/>
              </a:spcAft>
              <a:buFont typeface="Arial" panose="020B0604020202020204" pitchFamily="34" charset="0"/>
              <a:buNone/>
              <a:defRPr sz="1600">
                <a:solidFill>
                  <a:schemeClr val="bg1"/>
                </a:solidFill>
                <a:latin typeface="Nokia Pure Text Light" panose="020B0403020202020204" pitchFamily="34" charset="0"/>
                <a:ea typeface="Nokia Pure Text Light" panose="020B0403020202020204" pitchFamily="34" charset="0"/>
              </a:defRPr>
            </a:lvl1pPr>
            <a:lvl2pPr marL="230400" indent="0">
              <a:spcBef>
                <a:spcPts val="0"/>
              </a:spcBef>
              <a:spcAft>
                <a:spcPts val="600"/>
              </a:spcAft>
              <a:buNone/>
              <a:defRPr sz="1400">
                <a:solidFill>
                  <a:schemeClr val="bg1"/>
                </a:solidFill>
                <a:latin typeface="Nokia Pure Text Light" panose="020B0403020202020204" pitchFamily="34" charset="0"/>
                <a:ea typeface="Nokia Pure Text Light" panose="020B0403020202020204" pitchFamily="34" charset="0"/>
              </a:defRPr>
            </a:lvl2pPr>
            <a:lvl3pPr marL="462600" indent="0">
              <a:spcBef>
                <a:spcPts val="0"/>
              </a:spcBef>
              <a:spcAft>
                <a:spcPts val="600"/>
              </a:spcAft>
              <a:buNone/>
              <a:defRPr sz="1200">
                <a:solidFill>
                  <a:schemeClr val="bg1"/>
                </a:solidFill>
                <a:latin typeface="Nokia Pure Text Light" panose="020B0403020202020204" pitchFamily="34" charset="0"/>
                <a:ea typeface="Nokia Pure Text Light" panose="020B0403020202020204" pitchFamily="34" charset="0"/>
              </a:defRPr>
            </a:lvl3pPr>
            <a:lvl4pPr marL="693000" indent="0">
              <a:spcBef>
                <a:spcPts val="0"/>
              </a:spcBef>
              <a:spcAft>
                <a:spcPts val="600"/>
              </a:spcAft>
              <a:buNone/>
              <a:defRPr sz="1000">
                <a:solidFill>
                  <a:schemeClr val="bg1"/>
                </a:solidFill>
                <a:latin typeface="Nokia Pure Text Light" panose="020B0403020202020204" pitchFamily="34" charset="0"/>
                <a:ea typeface="Nokia Pure Text Light" panose="020B0403020202020204" pitchFamily="34" charset="0"/>
              </a:defRPr>
            </a:lvl4pPr>
            <a:lvl5pPr marL="923400" indent="0">
              <a:spcBef>
                <a:spcPts val="0"/>
              </a:spcBef>
              <a:spcAft>
                <a:spcPts val="600"/>
              </a:spcAft>
              <a:buFont typeface="Arial" panose="020B0604020202020204" pitchFamily="34" charset="0"/>
              <a:buNone/>
              <a:defRPr sz="900">
                <a:solidFill>
                  <a:schemeClr val="bg1"/>
                </a:solidFill>
                <a:latin typeface="Nokia Pure Text Light" panose="020B0403020202020204" pitchFamily="34" charset="0"/>
                <a:ea typeface="Nokia Pure Text Light" panose="020B0403020202020204" pitchFamily="34" charset="0"/>
              </a:defRPr>
            </a:lvl5pPr>
            <a:lvl6pPr marL="1153800" indent="0">
              <a:spcBef>
                <a:spcPts val="0"/>
              </a:spcBef>
              <a:spcAft>
                <a:spcPts val="600"/>
              </a:spcAft>
              <a:buFont typeface="Nokia Pure Text" panose="020B0503020202020204" pitchFamily="34" charset="0"/>
              <a:buNone/>
              <a:defRPr sz="800" baseline="0">
                <a:solidFill>
                  <a:schemeClr val="tx2"/>
                </a:solidFill>
                <a:latin typeface="Nokia Pure Text Light" panose="020B0403020202020204" pitchFamily="34" charset="0"/>
                <a:ea typeface="Nokia Pure Text Light" panose="020B0403020202020204" pitchFamily="34" charset="0"/>
              </a:defRPr>
            </a:lvl6pPr>
            <a:lvl7pPr marL="1384200" indent="0">
              <a:spcBef>
                <a:spcPts val="0"/>
              </a:spcBef>
              <a:spcAft>
                <a:spcPts val="600"/>
              </a:spcAft>
              <a:buNone/>
              <a:defRPr sz="700">
                <a:solidFill>
                  <a:schemeClr val="tx2"/>
                </a:solidFill>
                <a:latin typeface="Nokia Pure Text Light" panose="020B0403020202020204" pitchFamily="34" charset="0"/>
                <a:ea typeface="Nokia Pure Text Light" panose="020B0403020202020204" pitchFamily="34" charset="0"/>
              </a:defRPr>
            </a:lvl7pPr>
            <a:lvl8pPr marL="1614600" indent="0">
              <a:spcBef>
                <a:spcPts val="0"/>
              </a:spcBef>
              <a:spcAft>
                <a:spcPts val="600"/>
              </a:spcAft>
              <a:buNone/>
              <a:defRPr sz="600">
                <a:solidFill>
                  <a:schemeClr val="tx2"/>
                </a:solidFill>
                <a:latin typeface="Nokia Pure Text Light" panose="020B0403020202020204" pitchFamily="34" charset="0"/>
                <a:ea typeface="Nokia Pure Text Light" panose="020B0403020202020204" pitchFamily="34" charset="0"/>
              </a:defRPr>
            </a:lvl8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37354AD9-06FB-4C15-A48D-5001BBC6FF5E}"/>
              </a:ext>
            </a:extLst>
          </p:cNvPr>
          <p:cNvSpPr>
            <a:spLocks noGrp="1"/>
          </p:cNvSpPr>
          <p:nvPr>
            <p:ph type="ftr" sz="quarter" idx="13"/>
          </p:nvPr>
        </p:nvSpPr>
        <p:spPr/>
        <p:txBody>
          <a:bodyPr/>
          <a:lstStyle/>
          <a:p>
            <a:r>
              <a:rPr lang="en-GB"/>
              <a:t>&lt;Document ID: change ID in footer or remove&gt; &lt;Change information classification in footer&gt;</a:t>
            </a:r>
            <a:endParaRPr lang="en-US"/>
          </a:p>
        </p:txBody>
      </p:sp>
      <p:pic>
        <p:nvPicPr>
          <p:cNvPr id="6" name="Picture 5">
            <a:extLst>
              <a:ext uri="{FF2B5EF4-FFF2-40B4-BE49-F238E27FC236}">
                <a16:creationId xmlns:a16="http://schemas.microsoft.com/office/drawing/2014/main" id="{881DDC49-8DAE-42EA-847C-6ED7E3A1DD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9988" y="34045"/>
            <a:ext cx="1589956" cy="669288"/>
          </a:xfrm>
          <a:prstGeom prst="rect">
            <a:avLst/>
          </a:prstGeom>
        </p:spPr>
      </p:pic>
    </p:spTree>
    <p:extLst>
      <p:ext uri="{BB962C8B-B14F-4D97-AF65-F5344CB8AC3E}">
        <p14:creationId xmlns:p14="http://schemas.microsoft.com/office/powerpoint/2010/main" val="578186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2_Blue Text Layout">
    <p:bg>
      <p:bgPr>
        <a:solidFill>
          <a:schemeClr val="tx1"/>
        </a:solidFill>
        <a:effectLst/>
      </p:bgPr>
    </p:bg>
    <p:spTree>
      <p:nvGrpSpPr>
        <p:cNvPr id="1" name=""/>
        <p:cNvGrpSpPr/>
        <p:nvPr/>
      </p:nvGrpSpPr>
      <p:grpSpPr>
        <a:xfrm>
          <a:off x="0" y="0"/>
          <a:ext cx="0" cy="0"/>
          <a:chOff x="0" y="0"/>
          <a:chExt cx="0" cy="0"/>
        </a:xfrm>
      </p:grpSpPr>
      <p:sp>
        <p:nvSpPr>
          <p:cNvPr id="11" name="Text Placeholder 12">
            <a:extLst>
              <a:ext uri="{FF2B5EF4-FFF2-40B4-BE49-F238E27FC236}">
                <a16:creationId xmlns:a16="http://schemas.microsoft.com/office/drawing/2014/main" id="{201F9EFC-1397-476F-AC8D-B29C394E445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1"/>
                </a:solidFill>
                <a:latin typeface="Nokia Pure Headline Light" panose="020B0304020202020204" pitchFamily="34" charset="0"/>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dirty="0"/>
              <a:t>Click to edit secondary headline</a:t>
            </a:r>
          </a:p>
        </p:txBody>
      </p:sp>
      <p:sp>
        <p:nvSpPr>
          <p:cNvPr id="12" name="Text Placeholder 42">
            <a:extLst>
              <a:ext uri="{FF2B5EF4-FFF2-40B4-BE49-F238E27FC236}">
                <a16:creationId xmlns:a16="http://schemas.microsoft.com/office/drawing/2014/main" id="{B5196263-821B-4B0A-B8F0-F314EF3ADF08}"/>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bg1"/>
                </a:solidFill>
                <a:latin typeface="Nokia Pure Headline Light" panose="020B0304020202020204" pitchFamily="34" charset="0"/>
              </a:defRPr>
            </a:lvl1pPr>
          </a:lstStyle>
          <a:p>
            <a:pPr lvl="0"/>
            <a:r>
              <a:rPr lang="en-US" dirty="0"/>
              <a:t>Click to edit headline</a:t>
            </a:r>
          </a:p>
        </p:txBody>
      </p:sp>
      <p:sp>
        <p:nvSpPr>
          <p:cNvPr id="13" name="Text Placeholder 3">
            <a:extLst>
              <a:ext uri="{FF2B5EF4-FFF2-40B4-BE49-F238E27FC236}">
                <a16:creationId xmlns:a16="http://schemas.microsoft.com/office/drawing/2014/main" id="{1252EEB5-B067-4FF5-9D6E-45AD7724914D}"/>
              </a:ext>
            </a:extLst>
          </p:cNvPr>
          <p:cNvSpPr>
            <a:spLocks noGrp="1"/>
          </p:cNvSpPr>
          <p:nvPr>
            <p:ph type="body" sz="quarter" idx="12"/>
          </p:nvPr>
        </p:nvSpPr>
        <p:spPr>
          <a:xfrm>
            <a:off x="417600" y="1080000"/>
            <a:ext cx="8308800" cy="3560400"/>
          </a:xfrm>
          <a:prstGeom prst="rect">
            <a:avLst/>
          </a:prstGeom>
        </p:spPr>
        <p:txBody>
          <a:bodyPr lIns="0" tIns="0" rIns="0" bIns="0">
            <a:normAutofit/>
          </a:bodyPr>
          <a:lstStyle>
            <a:lvl1pPr marL="0" indent="0">
              <a:spcBef>
                <a:spcPts val="0"/>
              </a:spcBef>
              <a:spcAft>
                <a:spcPts val="600"/>
              </a:spcAft>
              <a:buNone/>
              <a:defRPr sz="1600">
                <a:solidFill>
                  <a:schemeClr val="bg1"/>
                </a:solidFill>
                <a:latin typeface="Nokia Pure Text Light" panose="020B0403020202020204" pitchFamily="34" charset="0"/>
                <a:ea typeface="Nokia Pure Text Light" panose="020B0403020202020204" pitchFamily="34" charset="0"/>
              </a:defRPr>
            </a:lvl1pPr>
            <a:lvl2pPr marL="230400" indent="0">
              <a:spcBef>
                <a:spcPts val="0"/>
              </a:spcBef>
              <a:spcAft>
                <a:spcPts val="600"/>
              </a:spcAft>
              <a:buNone/>
              <a:defRPr sz="1400">
                <a:solidFill>
                  <a:schemeClr val="bg1"/>
                </a:solidFill>
                <a:latin typeface="Nokia Pure Text Light" panose="020B0403020202020204" pitchFamily="34" charset="0"/>
                <a:ea typeface="Nokia Pure Text Light" panose="020B0403020202020204" pitchFamily="34" charset="0"/>
              </a:defRPr>
            </a:lvl2pPr>
            <a:lvl3pPr marL="462600" indent="0">
              <a:spcBef>
                <a:spcPts val="0"/>
              </a:spcBef>
              <a:spcAft>
                <a:spcPts val="600"/>
              </a:spcAft>
              <a:buNone/>
              <a:defRPr sz="1200">
                <a:solidFill>
                  <a:schemeClr val="bg1"/>
                </a:solidFill>
                <a:latin typeface="Nokia Pure Text Light" panose="020B0403020202020204" pitchFamily="34" charset="0"/>
                <a:ea typeface="Nokia Pure Text Light" panose="020B0403020202020204" pitchFamily="34" charset="0"/>
              </a:defRPr>
            </a:lvl3pPr>
            <a:lvl4pPr marL="693000" indent="0">
              <a:spcBef>
                <a:spcPts val="0"/>
              </a:spcBef>
              <a:spcAft>
                <a:spcPts val="600"/>
              </a:spcAft>
              <a:buNone/>
              <a:defRPr sz="1000">
                <a:solidFill>
                  <a:schemeClr val="bg1"/>
                </a:solidFill>
                <a:latin typeface="Nokia Pure Text Light" panose="020B0403020202020204" pitchFamily="34" charset="0"/>
                <a:ea typeface="Nokia Pure Text Light" panose="020B0403020202020204" pitchFamily="34" charset="0"/>
              </a:defRPr>
            </a:lvl4pPr>
            <a:lvl5pPr marL="923400" indent="0">
              <a:spcBef>
                <a:spcPts val="0"/>
              </a:spcBef>
              <a:spcAft>
                <a:spcPts val="600"/>
              </a:spcAft>
              <a:buFont typeface="Arial" panose="020B0604020202020204" pitchFamily="34" charset="0"/>
              <a:buNone/>
              <a:defRPr sz="800">
                <a:solidFill>
                  <a:schemeClr val="bg1"/>
                </a:solidFill>
                <a:latin typeface="Nokia Pure Text Light" panose="020B0403020202020204" pitchFamily="34" charset="0"/>
                <a:ea typeface="Nokia Pure Text Light" panose="020B0403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0A9673B1-D3FB-43B2-8D91-D053CDDCAFBD}"/>
              </a:ext>
            </a:extLst>
          </p:cNvPr>
          <p:cNvSpPr>
            <a:spLocks noGrp="1"/>
          </p:cNvSpPr>
          <p:nvPr>
            <p:ph type="ftr" sz="quarter" idx="13"/>
          </p:nvPr>
        </p:nvSpPr>
        <p:spPr/>
        <p:txBody>
          <a:bodyPr/>
          <a:lstStyle/>
          <a:p>
            <a:r>
              <a:rPr lang="en-GB"/>
              <a:t>&lt;Document ID: change ID in footer or remove&gt; &lt;Change information classification in footer&gt;</a:t>
            </a:r>
            <a:endParaRPr lang="en-US"/>
          </a:p>
        </p:txBody>
      </p:sp>
      <p:pic>
        <p:nvPicPr>
          <p:cNvPr id="8" name="Picture 7">
            <a:extLst>
              <a:ext uri="{FF2B5EF4-FFF2-40B4-BE49-F238E27FC236}">
                <a16:creationId xmlns:a16="http://schemas.microsoft.com/office/drawing/2014/main" id="{A29504A1-6308-446D-B073-C43CF250BB6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75813" y="4648933"/>
            <a:ext cx="1009152" cy="424800"/>
          </a:xfrm>
          <a:prstGeom prst="rect">
            <a:avLst/>
          </a:prstGeom>
        </p:spPr>
      </p:pic>
    </p:spTree>
    <p:extLst>
      <p:ext uri="{BB962C8B-B14F-4D97-AF65-F5344CB8AC3E}">
        <p14:creationId xmlns:p14="http://schemas.microsoft.com/office/powerpoint/2010/main" val="41776905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1_Blue End Slide">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49010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1_White End 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39167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1_Gray Text Layout">
    <p:bg>
      <p:bgPr>
        <a:solidFill>
          <a:schemeClr val="accent1"/>
        </a:solidFill>
        <a:effectLst/>
      </p:bgPr>
    </p:bg>
    <p:spTree>
      <p:nvGrpSpPr>
        <p:cNvPr id="1" name=""/>
        <p:cNvGrpSpPr/>
        <p:nvPr/>
      </p:nvGrpSpPr>
      <p:grpSpPr>
        <a:xfrm>
          <a:off x="0" y="0"/>
          <a:ext cx="0" cy="0"/>
          <a:chOff x="0" y="0"/>
          <a:chExt cx="0" cy="0"/>
        </a:xfrm>
      </p:grpSpPr>
      <p:sp>
        <p:nvSpPr>
          <p:cNvPr id="11" name="Text Placeholder 12">
            <a:extLst>
              <a:ext uri="{FF2B5EF4-FFF2-40B4-BE49-F238E27FC236}">
                <a16:creationId xmlns:a16="http://schemas.microsoft.com/office/drawing/2014/main" id="{201F9EFC-1397-476F-AC8D-B29C394E445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1"/>
                </a:solidFill>
                <a:latin typeface="Nokia Pure Headline Light" panose="020B0304020202020204" pitchFamily="34" charset="0"/>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dirty="0"/>
              <a:t>Click to edit secondary headline</a:t>
            </a:r>
          </a:p>
        </p:txBody>
      </p:sp>
      <p:sp>
        <p:nvSpPr>
          <p:cNvPr id="12" name="Text Placeholder 42">
            <a:extLst>
              <a:ext uri="{FF2B5EF4-FFF2-40B4-BE49-F238E27FC236}">
                <a16:creationId xmlns:a16="http://schemas.microsoft.com/office/drawing/2014/main" id="{B5196263-821B-4B0A-B8F0-F314EF3ADF08}"/>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bg1"/>
                </a:solidFill>
                <a:latin typeface="Nokia Pure Headline Light" panose="020B0304020202020204" pitchFamily="34" charset="0"/>
              </a:defRPr>
            </a:lvl1pPr>
          </a:lstStyle>
          <a:p>
            <a:pPr lvl="0"/>
            <a:r>
              <a:rPr lang="en-US" dirty="0"/>
              <a:t>Click to edit headline</a:t>
            </a:r>
          </a:p>
        </p:txBody>
      </p:sp>
      <p:sp>
        <p:nvSpPr>
          <p:cNvPr id="13" name="Text Placeholder 3">
            <a:extLst>
              <a:ext uri="{FF2B5EF4-FFF2-40B4-BE49-F238E27FC236}">
                <a16:creationId xmlns:a16="http://schemas.microsoft.com/office/drawing/2014/main" id="{1252EEB5-B067-4FF5-9D6E-45AD7724914D}"/>
              </a:ext>
            </a:extLst>
          </p:cNvPr>
          <p:cNvSpPr>
            <a:spLocks noGrp="1"/>
          </p:cNvSpPr>
          <p:nvPr>
            <p:ph type="body" sz="quarter" idx="12"/>
          </p:nvPr>
        </p:nvSpPr>
        <p:spPr>
          <a:xfrm>
            <a:off x="417600" y="1080000"/>
            <a:ext cx="8308800" cy="3560400"/>
          </a:xfrm>
          <a:prstGeom prst="rect">
            <a:avLst/>
          </a:prstGeom>
        </p:spPr>
        <p:txBody>
          <a:bodyPr lIns="0" tIns="0" rIns="0" bIns="0">
            <a:normAutofit/>
          </a:bodyPr>
          <a:lstStyle>
            <a:lvl1pPr marL="0" indent="0">
              <a:spcBef>
                <a:spcPts val="0"/>
              </a:spcBef>
              <a:spcAft>
                <a:spcPts val="600"/>
              </a:spcAft>
              <a:buNone/>
              <a:defRPr sz="1600">
                <a:solidFill>
                  <a:schemeClr val="bg1"/>
                </a:solidFill>
                <a:latin typeface="Nokia Pure Text Light" panose="020B0403020202020204" pitchFamily="34" charset="0"/>
                <a:ea typeface="Nokia Pure Text Light" panose="020B0403020202020204" pitchFamily="34" charset="0"/>
              </a:defRPr>
            </a:lvl1pPr>
            <a:lvl2pPr marL="230400" indent="0">
              <a:spcBef>
                <a:spcPts val="0"/>
              </a:spcBef>
              <a:spcAft>
                <a:spcPts val="600"/>
              </a:spcAft>
              <a:buNone/>
              <a:defRPr sz="1400">
                <a:solidFill>
                  <a:schemeClr val="bg1"/>
                </a:solidFill>
                <a:latin typeface="Nokia Pure Text Light" panose="020B0403020202020204" pitchFamily="34" charset="0"/>
                <a:ea typeface="Nokia Pure Text Light" panose="020B0403020202020204" pitchFamily="34" charset="0"/>
              </a:defRPr>
            </a:lvl2pPr>
            <a:lvl3pPr marL="462600" indent="0">
              <a:spcBef>
                <a:spcPts val="0"/>
              </a:spcBef>
              <a:spcAft>
                <a:spcPts val="600"/>
              </a:spcAft>
              <a:buNone/>
              <a:defRPr sz="1200">
                <a:solidFill>
                  <a:schemeClr val="bg1"/>
                </a:solidFill>
                <a:latin typeface="Nokia Pure Text Light" panose="020B0403020202020204" pitchFamily="34" charset="0"/>
                <a:ea typeface="Nokia Pure Text Light" panose="020B0403020202020204" pitchFamily="34" charset="0"/>
              </a:defRPr>
            </a:lvl3pPr>
            <a:lvl4pPr marL="693000" indent="0">
              <a:spcBef>
                <a:spcPts val="0"/>
              </a:spcBef>
              <a:spcAft>
                <a:spcPts val="600"/>
              </a:spcAft>
              <a:buNone/>
              <a:defRPr sz="1000">
                <a:solidFill>
                  <a:schemeClr val="bg1"/>
                </a:solidFill>
                <a:latin typeface="Nokia Pure Text Light" panose="020B0403020202020204" pitchFamily="34" charset="0"/>
                <a:ea typeface="Nokia Pure Text Light" panose="020B0403020202020204" pitchFamily="34" charset="0"/>
              </a:defRPr>
            </a:lvl4pPr>
            <a:lvl5pPr marL="923400" indent="0">
              <a:spcBef>
                <a:spcPts val="0"/>
              </a:spcBef>
              <a:spcAft>
                <a:spcPts val="600"/>
              </a:spcAft>
              <a:buFont typeface="Arial" panose="020B0604020202020204" pitchFamily="34" charset="0"/>
              <a:buNone/>
              <a:defRPr sz="800">
                <a:solidFill>
                  <a:schemeClr val="bg1"/>
                </a:solidFill>
                <a:latin typeface="Nokia Pure Text Light" panose="020B0403020202020204" pitchFamily="34" charset="0"/>
                <a:ea typeface="Nokia Pure Text Light" panose="020B0403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422E6FA3-ED47-4E0C-B044-550E170D1A0B}"/>
              </a:ext>
            </a:extLst>
          </p:cNvPr>
          <p:cNvSpPr>
            <a:spLocks noGrp="1"/>
          </p:cNvSpPr>
          <p:nvPr>
            <p:ph type="ftr" sz="quarter" idx="13"/>
          </p:nvPr>
        </p:nvSpPr>
        <p:spPr/>
        <p:txBody>
          <a:body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38541496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2_Gray Blank">
    <p:bg>
      <p:bgPr>
        <a:solidFill>
          <a:schemeClr val="accent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E24E133-AF05-4EA9-B8C1-517DA46C9D21}"/>
              </a:ext>
            </a:extLst>
          </p:cNvPr>
          <p:cNvSpPr>
            <a:spLocks noGrp="1"/>
          </p:cNvSpPr>
          <p:nvPr>
            <p:ph type="ftr" sz="quarter" idx="12"/>
          </p:nvPr>
        </p:nvSpPr>
        <p:spPr/>
        <p:txBody>
          <a:bodyPr/>
          <a:lstStyle/>
          <a:p>
            <a:r>
              <a:rPr lang="en-GB" dirty="0"/>
              <a:t>&lt;Document ID: change ID in footer or remove&gt; &lt;Change information classification in footer&gt;</a:t>
            </a:r>
            <a:endParaRPr lang="en-US" dirty="0"/>
          </a:p>
        </p:txBody>
      </p:sp>
    </p:spTree>
    <p:extLst>
      <p:ext uri="{BB962C8B-B14F-4D97-AF65-F5344CB8AC3E}">
        <p14:creationId xmlns:p14="http://schemas.microsoft.com/office/powerpoint/2010/main" val="1935486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2_Titl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A1D69DC-9F16-4CA4-A0E0-1872B8AD5DBC}"/>
              </a:ext>
            </a:extLst>
          </p:cNvPr>
          <p:cNvSpPr>
            <a:spLocks noGrp="1"/>
          </p:cNvSpPr>
          <p:nvPr>
            <p:ph type="ftr" sz="quarter" idx="10"/>
          </p:nvPr>
        </p:nvSpPr>
        <p:spPr/>
        <p:txBody>
          <a:bodyPr/>
          <a:lstStyle/>
          <a:p>
            <a:r>
              <a:rPr lang="en-GB"/>
              <a:t>&lt;Document ID: change ID in footer or remove&gt; &lt;Change information classification in footer&gt;</a:t>
            </a:r>
            <a:endParaRPr lang="en-US"/>
          </a:p>
        </p:txBody>
      </p:sp>
      <p:sp>
        <p:nvSpPr>
          <p:cNvPr id="4" name="Text Placeholder 12">
            <a:extLst>
              <a:ext uri="{FF2B5EF4-FFF2-40B4-BE49-F238E27FC236}">
                <a16:creationId xmlns:a16="http://schemas.microsoft.com/office/drawing/2014/main" id="{99A4E175-66C0-4DDD-AA07-5D4B03CEA1D0}"/>
              </a:ext>
            </a:extLst>
          </p:cNvPr>
          <p:cNvSpPr>
            <a:spLocks noGrp="1"/>
          </p:cNvSpPr>
          <p:nvPr>
            <p:ph type="body" sz="quarter" idx="11"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5" name="Text Placeholder 42">
            <a:extLst>
              <a:ext uri="{FF2B5EF4-FFF2-40B4-BE49-F238E27FC236}">
                <a16:creationId xmlns:a16="http://schemas.microsoft.com/office/drawing/2014/main" id="{F4102E0A-65A1-4E0C-ABCA-2CEBB8D5BF5D}"/>
              </a:ext>
            </a:extLst>
          </p:cNvPr>
          <p:cNvSpPr>
            <a:spLocks noGrp="1"/>
          </p:cNvSpPr>
          <p:nvPr>
            <p:ph type="body" sz="quarter" idx="12"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Tree>
    <p:extLst>
      <p:ext uri="{BB962C8B-B14F-4D97-AF65-F5344CB8AC3E}">
        <p14:creationId xmlns:p14="http://schemas.microsoft.com/office/powerpoint/2010/main" val="36528516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3_Gray Divider Slide">
    <p:bg>
      <p:bgPr>
        <a:solidFill>
          <a:schemeClr val="accent1"/>
        </a:solidFill>
        <a:effectLst/>
      </p:bgPr>
    </p:bg>
    <p:spTree>
      <p:nvGrpSpPr>
        <p:cNvPr id="1" name=""/>
        <p:cNvGrpSpPr/>
        <p:nvPr/>
      </p:nvGrpSpPr>
      <p:grpSpPr>
        <a:xfrm>
          <a:off x="0" y="0"/>
          <a:ext cx="0" cy="0"/>
          <a:chOff x="0" y="0"/>
          <a:chExt cx="0" cy="0"/>
        </a:xfrm>
      </p:grpSpPr>
      <p:sp>
        <p:nvSpPr>
          <p:cNvPr id="12" name="Text Placeholder 42">
            <a:extLst>
              <a:ext uri="{FF2B5EF4-FFF2-40B4-BE49-F238E27FC236}">
                <a16:creationId xmlns:a16="http://schemas.microsoft.com/office/drawing/2014/main" id="{B5196263-821B-4B0A-B8F0-F314EF3ADF08}"/>
              </a:ext>
            </a:extLst>
          </p:cNvPr>
          <p:cNvSpPr>
            <a:spLocks noGrp="1"/>
          </p:cNvSpPr>
          <p:nvPr>
            <p:ph type="body" sz="quarter" idx="11" hasCustomPrompt="1"/>
          </p:nvPr>
        </p:nvSpPr>
        <p:spPr>
          <a:xfrm>
            <a:off x="417600" y="280799"/>
            <a:ext cx="8308800" cy="1760501"/>
          </a:xfrm>
          <a:prstGeom prst="rect">
            <a:avLst/>
          </a:prstGeom>
        </p:spPr>
        <p:txBody>
          <a:bodyPr lIns="0" tIns="0" rIns="0" bIns="0"/>
          <a:lstStyle>
            <a:lvl1pPr marL="0" indent="0">
              <a:buNone/>
              <a:defRPr sz="4400" baseline="0">
                <a:solidFill>
                  <a:schemeClr val="bg1"/>
                </a:solidFill>
                <a:latin typeface="Nokia Pure Headline Ultra Light" panose="020B0204020202020204" pitchFamily="34" charset="0"/>
              </a:defRPr>
            </a:lvl1pPr>
          </a:lstStyle>
          <a:p>
            <a:pPr lvl="0"/>
            <a:r>
              <a:rPr lang="en-US" dirty="0"/>
              <a:t>Click to edit headline</a:t>
            </a:r>
          </a:p>
        </p:txBody>
      </p:sp>
      <p:sp>
        <p:nvSpPr>
          <p:cNvPr id="4" name="Footer Placeholder 3">
            <a:extLst>
              <a:ext uri="{FF2B5EF4-FFF2-40B4-BE49-F238E27FC236}">
                <a16:creationId xmlns:a16="http://schemas.microsoft.com/office/drawing/2014/main" id="{8E24E133-AF05-4EA9-B8C1-517DA46C9D21}"/>
              </a:ext>
            </a:extLst>
          </p:cNvPr>
          <p:cNvSpPr>
            <a:spLocks noGrp="1"/>
          </p:cNvSpPr>
          <p:nvPr>
            <p:ph type="ftr" sz="quarter" idx="12"/>
          </p:nvPr>
        </p:nvSpPr>
        <p:spPr/>
        <p:txBody>
          <a:body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2032475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Nokia White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6" name="Content Placeholder 8"/>
          <p:cNvSpPr>
            <a:spLocks noGrp="1"/>
          </p:cNvSpPr>
          <p:nvPr>
            <p:ph sz="quarter" idx="13"/>
          </p:nvPr>
        </p:nvSpPr>
        <p:spPr>
          <a:xfrm>
            <a:off x="418120" y="537790"/>
            <a:ext cx="8227649" cy="301625"/>
          </a:xfrm>
        </p:spPr>
        <p:txBody>
          <a:bodyPr/>
          <a:lstStyle>
            <a:lvl1pPr marL="0" indent="0">
              <a:buFont typeface="Arial"/>
              <a:buNone/>
              <a:defRPr sz="1800">
                <a:solidFill>
                  <a:schemeClr val="bg2"/>
                </a:solidFill>
                <a:latin typeface="+mj-lt"/>
              </a:defRPr>
            </a:lvl1pPr>
          </a:lstStyle>
          <a:p>
            <a:pPr lvl="0"/>
            <a:r>
              <a:rPr lang="en-US"/>
              <a:t>Click to edit Master text styles</a:t>
            </a:r>
          </a:p>
        </p:txBody>
      </p:sp>
      <p:sp>
        <p:nvSpPr>
          <p:cNvPr id="4" name="Footer Placeholder 3"/>
          <p:cNvSpPr>
            <a:spLocks noGrp="1"/>
          </p:cNvSpPr>
          <p:nvPr>
            <p:ph type="ftr" sz="quarter" idx="14"/>
          </p:nvPr>
        </p:nvSpPr>
        <p:spPr/>
        <p:txBody>
          <a:bodyPr/>
          <a:lstStyle/>
          <a:p>
            <a:pPr algn="l"/>
            <a:r>
              <a:rPr lang="en-GB">
                <a:solidFill>
                  <a:schemeClr val="bg2"/>
                </a:solidFill>
                <a:cs typeface="Arial" charset="0"/>
              </a:rPr>
              <a:t>Nokia Academy</a:t>
            </a:r>
            <a:endParaRPr lang="en-GB" dirty="0">
              <a:solidFill>
                <a:schemeClr val="bg2"/>
              </a:solidFill>
              <a:cs typeface="Arial" charset="0"/>
            </a:endParaRPr>
          </a:p>
        </p:txBody>
      </p:sp>
    </p:spTree>
    <p:extLst>
      <p:ext uri="{BB962C8B-B14F-4D97-AF65-F5344CB8AC3E}">
        <p14:creationId xmlns:p14="http://schemas.microsoft.com/office/powerpoint/2010/main" val="100802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3_Single Text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D5DDEE8-FF3C-4742-BB8C-B09BB2526ACE}"/>
              </a:ext>
            </a:extLst>
          </p:cNvPr>
          <p:cNvSpPr>
            <a:spLocks noGrp="1"/>
          </p:cNvSpPr>
          <p:nvPr>
            <p:ph type="ftr" sz="quarter" idx="10"/>
          </p:nvPr>
        </p:nvSpPr>
        <p:spPr/>
        <p:txBody>
          <a:bodyPr/>
          <a:lstStyle/>
          <a:p>
            <a:r>
              <a:rPr lang="en-GB"/>
              <a:t>&lt;Document ID: change ID in footer or remove&gt; &lt;Change information classification in footer&gt;</a:t>
            </a:r>
            <a:endParaRPr lang="en-US"/>
          </a:p>
        </p:txBody>
      </p:sp>
      <p:sp>
        <p:nvSpPr>
          <p:cNvPr id="4" name="Text Placeholder 12">
            <a:extLst>
              <a:ext uri="{FF2B5EF4-FFF2-40B4-BE49-F238E27FC236}">
                <a16:creationId xmlns:a16="http://schemas.microsoft.com/office/drawing/2014/main" id="{B4B383DF-E841-4958-AC70-1FE077578D06}"/>
              </a:ext>
            </a:extLst>
          </p:cNvPr>
          <p:cNvSpPr>
            <a:spLocks noGrp="1"/>
          </p:cNvSpPr>
          <p:nvPr>
            <p:ph type="body" sz="quarter" idx="11"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5" name="Text Placeholder 42">
            <a:extLst>
              <a:ext uri="{FF2B5EF4-FFF2-40B4-BE49-F238E27FC236}">
                <a16:creationId xmlns:a16="http://schemas.microsoft.com/office/drawing/2014/main" id="{6D425CB6-0BAB-4AB6-ADCE-D68F0C1DF88A}"/>
              </a:ext>
            </a:extLst>
          </p:cNvPr>
          <p:cNvSpPr>
            <a:spLocks noGrp="1"/>
          </p:cNvSpPr>
          <p:nvPr>
            <p:ph type="body" sz="quarter" idx="12"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6" name="Text Placeholder 3">
            <a:extLst>
              <a:ext uri="{FF2B5EF4-FFF2-40B4-BE49-F238E27FC236}">
                <a16:creationId xmlns:a16="http://schemas.microsoft.com/office/drawing/2014/main" id="{087D8427-6029-4956-BF93-C47F0DB87979}"/>
              </a:ext>
            </a:extLst>
          </p:cNvPr>
          <p:cNvSpPr>
            <a:spLocks noGrp="1"/>
          </p:cNvSpPr>
          <p:nvPr>
            <p:ph type="body" sz="quarter" idx="13"/>
          </p:nvPr>
        </p:nvSpPr>
        <p:spPr>
          <a:xfrm>
            <a:off x="417600" y="1080000"/>
            <a:ext cx="83088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585524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4_Single Table">
    <p:spTree>
      <p:nvGrpSpPr>
        <p:cNvPr id="1" name=""/>
        <p:cNvGrpSpPr/>
        <p:nvPr/>
      </p:nvGrpSpPr>
      <p:grpSpPr>
        <a:xfrm>
          <a:off x="0" y="0"/>
          <a:ext cx="0" cy="0"/>
          <a:chOff x="0" y="0"/>
          <a:chExt cx="0" cy="0"/>
        </a:xfrm>
      </p:grpSpPr>
      <p:sp>
        <p:nvSpPr>
          <p:cNvPr id="2" name="Text Placeholder 12">
            <a:extLst>
              <a:ext uri="{FF2B5EF4-FFF2-40B4-BE49-F238E27FC236}">
                <a16:creationId xmlns:a16="http://schemas.microsoft.com/office/drawing/2014/main" id="{4F384717-39C3-4AC7-9EA1-C3EA1A638B6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3" name="Text Placeholder 42">
            <a:extLst>
              <a:ext uri="{FF2B5EF4-FFF2-40B4-BE49-F238E27FC236}">
                <a16:creationId xmlns:a16="http://schemas.microsoft.com/office/drawing/2014/main" id="{6D6C4B20-F952-4A3C-AB73-2A06B8C3F696}"/>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6" name="Table Placeholder 2">
            <a:extLst>
              <a:ext uri="{FF2B5EF4-FFF2-40B4-BE49-F238E27FC236}">
                <a16:creationId xmlns:a16="http://schemas.microsoft.com/office/drawing/2014/main" id="{1CF4B30C-BC0A-4BED-8EEF-4DDEF7B9FABC}"/>
              </a:ext>
            </a:extLst>
          </p:cNvPr>
          <p:cNvSpPr>
            <a:spLocks noGrp="1"/>
          </p:cNvSpPr>
          <p:nvPr>
            <p:ph type="tbl" sz="quarter" idx="13"/>
          </p:nvPr>
        </p:nvSpPr>
        <p:spPr>
          <a:xfrm>
            <a:off x="417600" y="1076400"/>
            <a:ext cx="8308800" cy="3564000"/>
          </a:xfrm>
          <a:prstGeom prst="rect">
            <a:avLst/>
          </a:prstGeom>
        </p:spPr>
        <p:txBody>
          <a:bodyPr/>
          <a:lstStyle>
            <a:lvl1pPr marL="0" indent="0">
              <a:buNone/>
              <a:defRPr sz="1000">
                <a:solidFill>
                  <a:schemeClr val="tx2"/>
                </a:solidFill>
                <a:latin typeface="+mn-lt"/>
              </a:defRPr>
            </a:lvl1pPr>
          </a:lstStyle>
          <a:p>
            <a:r>
              <a:rPr lang="en-US"/>
              <a:t>Click icon to add table</a:t>
            </a:r>
            <a:endParaRPr lang="en-US" dirty="0"/>
          </a:p>
        </p:txBody>
      </p:sp>
      <p:sp>
        <p:nvSpPr>
          <p:cNvPr id="4" name="Footer Placeholder 3">
            <a:extLst>
              <a:ext uri="{FF2B5EF4-FFF2-40B4-BE49-F238E27FC236}">
                <a16:creationId xmlns:a16="http://schemas.microsoft.com/office/drawing/2014/main" id="{D6746ED1-96F6-4AE8-9D3A-0266CB4B7380}"/>
              </a:ext>
            </a:extLst>
          </p:cNvPr>
          <p:cNvSpPr>
            <a:spLocks noGrp="1"/>
          </p:cNvSpPr>
          <p:nvPr>
            <p:ph type="ftr" sz="quarter" idx="14"/>
          </p:nvPr>
        </p:nvSpPr>
        <p:spPr/>
        <p:txBody>
          <a:body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212641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5_Single SmartArt">
    <p:spTree>
      <p:nvGrpSpPr>
        <p:cNvPr id="1" name=""/>
        <p:cNvGrpSpPr/>
        <p:nvPr/>
      </p:nvGrpSpPr>
      <p:grpSpPr>
        <a:xfrm>
          <a:off x="0" y="0"/>
          <a:ext cx="0" cy="0"/>
          <a:chOff x="0" y="0"/>
          <a:chExt cx="0" cy="0"/>
        </a:xfrm>
      </p:grpSpPr>
      <p:sp>
        <p:nvSpPr>
          <p:cNvPr id="2" name="Text Placeholder 12">
            <a:extLst>
              <a:ext uri="{FF2B5EF4-FFF2-40B4-BE49-F238E27FC236}">
                <a16:creationId xmlns:a16="http://schemas.microsoft.com/office/drawing/2014/main" id="{4F384717-39C3-4AC7-9EA1-C3EA1A638B6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3" name="Text Placeholder 42">
            <a:extLst>
              <a:ext uri="{FF2B5EF4-FFF2-40B4-BE49-F238E27FC236}">
                <a16:creationId xmlns:a16="http://schemas.microsoft.com/office/drawing/2014/main" id="{6D6C4B20-F952-4A3C-AB73-2A06B8C3F696}"/>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7" name="SmartArt Placeholder 2">
            <a:extLst>
              <a:ext uri="{FF2B5EF4-FFF2-40B4-BE49-F238E27FC236}">
                <a16:creationId xmlns:a16="http://schemas.microsoft.com/office/drawing/2014/main" id="{9E969AE7-D418-4354-A166-2D9EC9AFFBD5}"/>
              </a:ext>
            </a:extLst>
          </p:cNvPr>
          <p:cNvSpPr>
            <a:spLocks noGrp="1"/>
          </p:cNvSpPr>
          <p:nvPr>
            <p:ph type="dgm" sz="quarter" idx="14"/>
          </p:nvPr>
        </p:nvSpPr>
        <p:spPr>
          <a:xfrm>
            <a:off x="417600" y="1076400"/>
            <a:ext cx="8308800" cy="3564000"/>
          </a:xfrm>
          <a:prstGeom prst="rect">
            <a:avLst/>
          </a:prstGeom>
        </p:spPr>
        <p:txBody>
          <a:bodyPr/>
          <a:lstStyle>
            <a:lvl1pPr marL="0" indent="0">
              <a:buNone/>
              <a:defRPr sz="1000">
                <a:solidFill>
                  <a:schemeClr val="tx2"/>
                </a:solidFill>
              </a:defRPr>
            </a:lvl1pPr>
          </a:lstStyle>
          <a:p>
            <a:r>
              <a:rPr lang="en-US"/>
              <a:t>Click icon to add SmartArt graphic</a:t>
            </a:r>
            <a:endParaRPr lang="en-US" dirty="0"/>
          </a:p>
        </p:txBody>
      </p:sp>
      <p:sp>
        <p:nvSpPr>
          <p:cNvPr id="4" name="Footer Placeholder 3">
            <a:extLst>
              <a:ext uri="{FF2B5EF4-FFF2-40B4-BE49-F238E27FC236}">
                <a16:creationId xmlns:a16="http://schemas.microsoft.com/office/drawing/2014/main" id="{5EB72D45-B478-45D6-BC5D-D958ACDFA9E3}"/>
              </a:ext>
            </a:extLst>
          </p:cNvPr>
          <p:cNvSpPr>
            <a:spLocks noGrp="1"/>
          </p:cNvSpPr>
          <p:nvPr>
            <p:ph type="ftr" sz="quarter" idx="15"/>
          </p:nvPr>
        </p:nvSpPr>
        <p:spPr/>
        <p:txBody>
          <a:body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3223460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6_Two Column Text Layout">
    <p:spTree>
      <p:nvGrpSpPr>
        <p:cNvPr id="1" name=""/>
        <p:cNvGrpSpPr/>
        <p:nvPr/>
      </p:nvGrpSpPr>
      <p:grpSpPr>
        <a:xfrm>
          <a:off x="0" y="0"/>
          <a:ext cx="0" cy="0"/>
          <a:chOff x="0" y="0"/>
          <a:chExt cx="0" cy="0"/>
        </a:xfrm>
      </p:grpSpPr>
      <p:sp>
        <p:nvSpPr>
          <p:cNvPr id="2" name="Text Placeholder 12">
            <a:extLst>
              <a:ext uri="{FF2B5EF4-FFF2-40B4-BE49-F238E27FC236}">
                <a16:creationId xmlns:a16="http://schemas.microsoft.com/office/drawing/2014/main" id="{4F384717-39C3-4AC7-9EA1-C3EA1A638B6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3" name="Text Placeholder 42">
            <a:extLst>
              <a:ext uri="{FF2B5EF4-FFF2-40B4-BE49-F238E27FC236}">
                <a16:creationId xmlns:a16="http://schemas.microsoft.com/office/drawing/2014/main" id="{6D6C4B20-F952-4A3C-AB73-2A06B8C3F696}"/>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6" name="Text Placeholder 3">
            <a:extLst>
              <a:ext uri="{FF2B5EF4-FFF2-40B4-BE49-F238E27FC236}">
                <a16:creationId xmlns:a16="http://schemas.microsoft.com/office/drawing/2014/main" id="{D48EFACD-CEB2-4692-815C-86D19FBB4A40}"/>
              </a:ext>
            </a:extLst>
          </p:cNvPr>
          <p:cNvSpPr>
            <a:spLocks noGrp="1"/>
          </p:cNvSpPr>
          <p:nvPr>
            <p:ph type="body" sz="quarter" idx="12"/>
          </p:nvPr>
        </p:nvSpPr>
        <p:spPr>
          <a:xfrm>
            <a:off x="4176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3">
            <a:extLst>
              <a:ext uri="{FF2B5EF4-FFF2-40B4-BE49-F238E27FC236}">
                <a16:creationId xmlns:a16="http://schemas.microsoft.com/office/drawing/2014/main" id="{3CBCB907-9E7B-4CB2-B9DE-4FC3076D2A87}"/>
              </a:ext>
            </a:extLst>
          </p:cNvPr>
          <p:cNvSpPr>
            <a:spLocks noGrp="1"/>
          </p:cNvSpPr>
          <p:nvPr>
            <p:ph type="body" sz="quarter" idx="13"/>
          </p:nvPr>
        </p:nvSpPr>
        <p:spPr>
          <a:xfrm>
            <a:off x="47160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Footer Placeholder 3">
            <a:extLst>
              <a:ext uri="{FF2B5EF4-FFF2-40B4-BE49-F238E27FC236}">
                <a16:creationId xmlns:a16="http://schemas.microsoft.com/office/drawing/2014/main" id="{1E14DFDF-6038-42CF-9F88-F60BDA6A7F2B}"/>
              </a:ext>
            </a:extLst>
          </p:cNvPr>
          <p:cNvSpPr>
            <a:spLocks noGrp="1"/>
          </p:cNvSpPr>
          <p:nvPr>
            <p:ph type="ftr" sz="quarter" idx="14"/>
          </p:nvPr>
        </p:nvSpPr>
        <p:spPr/>
        <p:txBody>
          <a:body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522147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7_Two Column Mixed">
    <p:spTree>
      <p:nvGrpSpPr>
        <p:cNvPr id="1" name=""/>
        <p:cNvGrpSpPr/>
        <p:nvPr/>
      </p:nvGrpSpPr>
      <p:grpSpPr>
        <a:xfrm>
          <a:off x="0" y="0"/>
          <a:ext cx="0" cy="0"/>
          <a:chOff x="0" y="0"/>
          <a:chExt cx="0" cy="0"/>
        </a:xfrm>
      </p:grpSpPr>
      <p:sp>
        <p:nvSpPr>
          <p:cNvPr id="2" name="Text Placeholder 12">
            <a:extLst>
              <a:ext uri="{FF2B5EF4-FFF2-40B4-BE49-F238E27FC236}">
                <a16:creationId xmlns:a16="http://schemas.microsoft.com/office/drawing/2014/main" id="{4F384717-39C3-4AC7-9EA1-C3EA1A638B6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3" name="Text Placeholder 42">
            <a:extLst>
              <a:ext uri="{FF2B5EF4-FFF2-40B4-BE49-F238E27FC236}">
                <a16:creationId xmlns:a16="http://schemas.microsoft.com/office/drawing/2014/main" id="{6D6C4B20-F952-4A3C-AB73-2A06B8C3F696}"/>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7" name="Text Placeholder 3">
            <a:extLst>
              <a:ext uri="{FF2B5EF4-FFF2-40B4-BE49-F238E27FC236}">
                <a16:creationId xmlns:a16="http://schemas.microsoft.com/office/drawing/2014/main" id="{8C469832-DACB-40B0-988E-5D708FA93741}"/>
              </a:ext>
            </a:extLst>
          </p:cNvPr>
          <p:cNvSpPr>
            <a:spLocks noGrp="1"/>
          </p:cNvSpPr>
          <p:nvPr>
            <p:ph type="body" sz="quarter" idx="13"/>
          </p:nvPr>
        </p:nvSpPr>
        <p:spPr>
          <a:xfrm>
            <a:off x="4716000" y="1080000"/>
            <a:ext cx="40104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able Placeholder 4">
            <a:extLst>
              <a:ext uri="{FF2B5EF4-FFF2-40B4-BE49-F238E27FC236}">
                <a16:creationId xmlns:a16="http://schemas.microsoft.com/office/drawing/2014/main" id="{B3F0CABE-2F16-456A-A120-390FEDFE43A9}"/>
              </a:ext>
            </a:extLst>
          </p:cNvPr>
          <p:cNvSpPr>
            <a:spLocks noGrp="1"/>
          </p:cNvSpPr>
          <p:nvPr>
            <p:ph type="tbl" sz="quarter" idx="14"/>
          </p:nvPr>
        </p:nvSpPr>
        <p:spPr>
          <a:xfrm>
            <a:off x="417600" y="1080000"/>
            <a:ext cx="4010400" cy="3560400"/>
          </a:xfrm>
          <a:prstGeom prst="rect">
            <a:avLst/>
          </a:prstGeom>
        </p:spPr>
        <p:txBody>
          <a:bodyPr>
            <a:normAutofit/>
          </a:bodyPr>
          <a:lstStyle>
            <a:lvl1pPr marL="0" indent="0">
              <a:buNone/>
              <a:defRPr sz="1600">
                <a:solidFill>
                  <a:schemeClr val="tx2"/>
                </a:solidFill>
                <a:latin typeface="+mn-lt"/>
              </a:defRPr>
            </a:lvl1pPr>
          </a:lstStyle>
          <a:p>
            <a:r>
              <a:rPr lang="en-US" noProof="0"/>
              <a:t>Click icon to add table</a:t>
            </a:r>
            <a:endParaRPr lang="en-US" noProof="0" dirty="0"/>
          </a:p>
        </p:txBody>
      </p:sp>
      <p:sp>
        <p:nvSpPr>
          <p:cNvPr id="4" name="Footer Placeholder 3">
            <a:extLst>
              <a:ext uri="{FF2B5EF4-FFF2-40B4-BE49-F238E27FC236}">
                <a16:creationId xmlns:a16="http://schemas.microsoft.com/office/drawing/2014/main" id="{5828BA92-8F61-4F9A-B36F-9769D72C71AE}"/>
              </a:ext>
            </a:extLst>
          </p:cNvPr>
          <p:cNvSpPr>
            <a:spLocks noGrp="1"/>
          </p:cNvSpPr>
          <p:nvPr>
            <p:ph type="ftr" sz="quarter" idx="15"/>
          </p:nvPr>
        </p:nvSpPr>
        <p:spPr/>
        <p:txBody>
          <a:body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2321535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8_Three Column Text Layout">
    <p:spTree>
      <p:nvGrpSpPr>
        <p:cNvPr id="1" name=""/>
        <p:cNvGrpSpPr/>
        <p:nvPr/>
      </p:nvGrpSpPr>
      <p:grpSpPr>
        <a:xfrm>
          <a:off x="0" y="0"/>
          <a:ext cx="0" cy="0"/>
          <a:chOff x="0" y="0"/>
          <a:chExt cx="0" cy="0"/>
        </a:xfrm>
      </p:grpSpPr>
      <p:sp>
        <p:nvSpPr>
          <p:cNvPr id="2" name="Text Placeholder 12">
            <a:extLst>
              <a:ext uri="{FF2B5EF4-FFF2-40B4-BE49-F238E27FC236}">
                <a16:creationId xmlns:a16="http://schemas.microsoft.com/office/drawing/2014/main" id="{4F384717-39C3-4AC7-9EA1-C3EA1A638B6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3" name="Text Placeholder 42">
            <a:extLst>
              <a:ext uri="{FF2B5EF4-FFF2-40B4-BE49-F238E27FC236}">
                <a16:creationId xmlns:a16="http://schemas.microsoft.com/office/drawing/2014/main" id="{6D6C4B20-F952-4A3C-AB73-2A06B8C3F696}"/>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8" name="Text Placeholder 3">
            <a:extLst>
              <a:ext uri="{FF2B5EF4-FFF2-40B4-BE49-F238E27FC236}">
                <a16:creationId xmlns:a16="http://schemas.microsoft.com/office/drawing/2014/main" id="{2B478DF6-0668-488C-9E0C-4567E0DE8FCC}"/>
              </a:ext>
            </a:extLst>
          </p:cNvPr>
          <p:cNvSpPr>
            <a:spLocks noGrp="1"/>
          </p:cNvSpPr>
          <p:nvPr>
            <p:ph type="body" sz="quarter" idx="12"/>
          </p:nvPr>
        </p:nvSpPr>
        <p:spPr>
          <a:xfrm>
            <a:off x="417600" y="1080000"/>
            <a:ext cx="25920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3">
            <a:extLst>
              <a:ext uri="{FF2B5EF4-FFF2-40B4-BE49-F238E27FC236}">
                <a16:creationId xmlns:a16="http://schemas.microsoft.com/office/drawing/2014/main" id="{2EC091DE-89A6-4271-8BB9-BAB40C67B3E9}"/>
              </a:ext>
            </a:extLst>
          </p:cNvPr>
          <p:cNvSpPr>
            <a:spLocks noGrp="1"/>
          </p:cNvSpPr>
          <p:nvPr>
            <p:ph type="body" sz="quarter" idx="13"/>
          </p:nvPr>
        </p:nvSpPr>
        <p:spPr>
          <a:xfrm>
            <a:off x="3275856" y="1080000"/>
            <a:ext cx="25920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3">
            <a:extLst>
              <a:ext uri="{FF2B5EF4-FFF2-40B4-BE49-F238E27FC236}">
                <a16:creationId xmlns:a16="http://schemas.microsoft.com/office/drawing/2014/main" id="{4D1772D9-E08D-420E-AB34-CCAC26D77FE0}"/>
              </a:ext>
            </a:extLst>
          </p:cNvPr>
          <p:cNvSpPr>
            <a:spLocks noGrp="1"/>
          </p:cNvSpPr>
          <p:nvPr>
            <p:ph type="body" sz="quarter" idx="14"/>
          </p:nvPr>
        </p:nvSpPr>
        <p:spPr>
          <a:xfrm>
            <a:off x="6134400" y="1080000"/>
            <a:ext cx="2592000" cy="3560400"/>
          </a:xfrm>
          <a:prstGeom prst="rect">
            <a:avLst/>
          </a:prstGeom>
        </p:spPr>
        <p:txBody>
          <a:bodyPr lIns="0" tIns="0" rIns="0" bIns="0">
            <a:normAutofit/>
          </a:bodyPr>
          <a:lstStyle>
            <a:lvl1pPr marL="0" indent="0">
              <a:spcBef>
                <a:spcPts val="0"/>
              </a:spcBef>
              <a:spcAft>
                <a:spcPts val="600"/>
              </a:spcAft>
              <a:buNone/>
              <a:defRPr sz="1600">
                <a:solidFill>
                  <a:schemeClr val="tx2"/>
                </a:solidFill>
                <a:latin typeface="+mn-lt"/>
              </a:defRPr>
            </a:lvl1pPr>
            <a:lvl2pPr marL="230400" indent="0">
              <a:spcBef>
                <a:spcPts val="0"/>
              </a:spcBef>
              <a:spcAft>
                <a:spcPts val="600"/>
              </a:spcAft>
              <a:buNone/>
              <a:defRPr sz="1400">
                <a:solidFill>
                  <a:schemeClr val="tx2"/>
                </a:solidFill>
                <a:latin typeface="+mn-lt"/>
              </a:defRPr>
            </a:lvl2pPr>
            <a:lvl3pPr marL="462600" indent="0">
              <a:spcBef>
                <a:spcPts val="0"/>
              </a:spcBef>
              <a:spcAft>
                <a:spcPts val="600"/>
              </a:spcAft>
              <a:buNone/>
              <a:defRPr sz="1200">
                <a:solidFill>
                  <a:schemeClr val="tx2"/>
                </a:solidFill>
                <a:latin typeface="+mn-lt"/>
              </a:defRPr>
            </a:lvl3pPr>
            <a:lvl4pPr marL="693000" indent="0">
              <a:spcBef>
                <a:spcPts val="0"/>
              </a:spcBef>
              <a:spcAft>
                <a:spcPts val="600"/>
              </a:spcAft>
              <a:buNone/>
              <a:defRPr sz="1000">
                <a:solidFill>
                  <a:schemeClr val="tx2"/>
                </a:solidFill>
                <a:latin typeface="+mn-lt"/>
              </a:defRPr>
            </a:lvl4pPr>
            <a:lvl5pPr marL="923400" indent="0">
              <a:spcBef>
                <a:spcPts val="0"/>
              </a:spcBef>
              <a:spcAft>
                <a:spcPts val="600"/>
              </a:spcAft>
              <a:buFont typeface="Arial" panose="020B0604020202020204" pitchFamily="34" charset="0"/>
              <a:buNone/>
              <a:defRPr sz="800">
                <a:solidFill>
                  <a:schemeClr val="tx2"/>
                </a:solidFill>
                <a:latin typeface="+mn-lt"/>
              </a:defRPr>
            </a:lvl5pPr>
            <a:lvl6pPr marL="1382400" indent="-228600">
              <a:spcBef>
                <a:spcPts val="0"/>
              </a:spcBef>
              <a:spcAft>
                <a:spcPts val="600"/>
              </a:spcAft>
              <a:buFont typeface="Nokia Pure Text" panose="020B0503020202020204" pitchFamily="34" charset="0"/>
              <a:buChar char="‒"/>
              <a:defRPr sz="800" baseline="0">
                <a:solidFill>
                  <a:schemeClr val="tx2"/>
                </a:solidFill>
              </a:defRPr>
            </a:lvl6pPr>
            <a:lvl7pPr marL="1612800">
              <a:spcBef>
                <a:spcPts val="0"/>
              </a:spcBef>
              <a:spcAft>
                <a:spcPts val="600"/>
              </a:spcAft>
              <a:defRPr sz="700">
                <a:solidFill>
                  <a:schemeClr val="tx2"/>
                </a:solidFill>
              </a:defRPr>
            </a:lvl7pPr>
            <a:lvl8pPr marL="1843200">
              <a:spcBef>
                <a:spcPts val="0"/>
              </a:spcBef>
              <a:spcAft>
                <a:spcPts val="600"/>
              </a:spcAft>
              <a:defRPr sz="600">
                <a:solidFill>
                  <a:schemeClr val="tx2"/>
                </a:solidFill>
              </a:defRPr>
            </a:lvl8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Footer Placeholder 3">
            <a:extLst>
              <a:ext uri="{FF2B5EF4-FFF2-40B4-BE49-F238E27FC236}">
                <a16:creationId xmlns:a16="http://schemas.microsoft.com/office/drawing/2014/main" id="{1ED23F99-89E3-4290-B5FE-D72F99F36EA5}"/>
              </a:ext>
            </a:extLst>
          </p:cNvPr>
          <p:cNvSpPr>
            <a:spLocks noGrp="1"/>
          </p:cNvSpPr>
          <p:nvPr>
            <p:ph type="ftr" sz="quarter" idx="15"/>
          </p:nvPr>
        </p:nvSpPr>
        <p:spPr/>
        <p:txBody>
          <a:body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1572495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9_Three Column Table">
    <p:spTree>
      <p:nvGrpSpPr>
        <p:cNvPr id="1" name=""/>
        <p:cNvGrpSpPr/>
        <p:nvPr/>
      </p:nvGrpSpPr>
      <p:grpSpPr>
        <a:xfrm>
          <a:off x="0" y="0"/>
          <a:ext cx="0" cy="0"/>
          <a:chOff x="0" y="0"/>
          <a:chExt cx="0" cy="0"/>
        </a:xfrm>
      </p:grpSpPr>
      <p:sp>
        <p:nvSpPr>
          <p:cNvPr id="2" name="Text Placeholder 12">
            <a:extLst>
              <a:ext uri="{FF2B5EF4-FFF2-40B4-BE49-F238E27FC236}">
                <a16:creationId xmlns:a16="http://schemas.microsoft.com/office/drawing/2014/main" id="{4F384717-39C3-4AC7-9EA1-C3EA1A638B65}"/>
              </a:ext>
            </a:extLst>
          </p:cNvPr>
          <p:cNvSpPr>
            <a:spLocks noGrp="1"/>
          </p:cNvSpPr>
          <p:nvPr>
            <p:ph type="body" sz="quarter" idx="10" hasCustomPrompt="1"/>
          </p:nvPr>
        </p:nvSpPr>
        <p:spPr>
          <a:xfrm>
            <a:off x="417600" y="590400"/>
            <a:ext cx="8308800" cy="309600"/>
          </a:xfrm>
          <a:prstGeom prst="rect">
            <a:avLst/>
          </a:prstGeom>
        </p:spPr>
        <p:txBody>
          <a:bodyPr lIns="0" tIns="0" rIns="0" bIns="0"/>
          <a:lstStyle>
            <a:lvl1pPr marL="0" indent="0">
              <a:buNone/>
              <a:defRPr sz="2000">
                <a:solidFill>
                  <a:schemeClr val="bg2"/>
                </a:solidFill>
                <a:latin typeface="+mj-lt"/>
              </a:defRPr>
            </a:lvl1pPr>
            <a:lvl2pPr>
              <a:defRPr sz="2000">
                <a:latin typeface="+mj-lt"/>
              </a:defRPr>
            </a:lvl2pPr>
            <a:lvl3pPr>
              <a:defRPr sz="2000">
                <a:latin typeface="+mj-lt"/>
              </a:defRPr>
            </a:lvl3pPr>
            <a:lvl4pPr>
              <a:defRPr sz="2000">
                <a:latin typeface="+mj-lt"/>
              </a:defRPr>
            </a:lvl4pPr>
            <a:lvl5pPr>
              <a:defRPr sz="2000">
                <a:latin typeface="+mj-lt"/>
              </a:defRPr>
            </a:lvl5pPr>
          </a:lstStyle>
          <a:p>
            <a:pPr lvl="0"/>
            <a:r>
              <a:rPr lang="en-US" noProof="0" dirty="0"/>
              <a:t>Click to edit secondary headline</a:t>
            </a:r>
          </a:p>
        </p:txBody>
      </p:sp>
      <p:sp>
        <p:nvSpPr>
          <p:cNvPr id="3" name="Text Placeholder 42">
            <a:extLst>
              <a:ext uri="{FF2B5EF4-FFF2-40B4-BE49-F238E27FC236}">
                <a16:creationId xmlns:a16="http://schemas.microsoft.com/office/drawing/2014/main" id="{6D6C4B20-F952-4A3C-AB73-2A06B8C3F696}"/>
              </a:ext>
            </a:extLst>
          </p:cNvPr>
          <p:cNvSpPr>
            <a:spLocks noGrp="1"/>
          </p:cNvSpPr>
          <p:nvPr>
            <p:ph type="body" sz="quarter" idx="11" hasCustomPrompt="1"/>
          </p:nvPr>
        </p:nvSpPr>
        <p:spPr>
          <a:xfrm>
            <a:off x="417600" y="280800"/>
            <a:ext cx="8308800" cy="309600"/>
          </a:xfrm>
          <a:prstGeom prst="rect">
            <a:avLst/>
          </a:prstGeom>
        </p:spPr>
        <p:txBody>
          <a:bodyPr lIns="0" tIns="0" rIns="0" bIns="0"/>
          <a:lstStyle>
            <a:lvl1pPr marL="0" indent="0">
              <a:buNone/>
              <a:defRPr sz="2000" baseline="0">
                <a:solidFill>
                  <a:schemeClr val="tx1"/>
                </a:solidFill>
                <a:latin typeface="+mj-lt"/>
              </a:defRPr>
            </a:lvl1pPr>
          </a:lstStyle>
          <a:p>
            <a:pPr lvl="0"/>
            <a:r>
              <a:rPr lang="en-US" noProof="0" dirty="0"/>
              <a:t>Click to edit headline</a:t>
            </a:r>
          </a:p>
        </p:txBody>
      </p:sp>
      <p:sp>
        <p:nvSpPr>
          <p:cNvPr id="9" name="Table Placeholder 2">
            <a:extLst>
              <a:ext uri="{FF2B5EF4-FFF2-40B4-BE49-F238E27FC236}">
                <a16:creationId xmlns:a16="http://schemas.microsoft.com/office/drawing/2014/main" id="{D0874136-2C1C-4222-98DA-D238FBD9743F}"/>
              </a:ext>
            </a:extLst>
          </p:cNvPr>
          <p:cNvSpPr>
            <a:spLocks noGrp="1"/>
          </p:cNvSpPr>
          <p:nvPr>
            <p:ph type="tbl" sz="quarter" idx="15"/>
          </p:nvPr>
        </p:nvSpPr>
        <p:spPr>
          <a:xfrm>
            <a:off x="417312" y="1080000"/>
            <a:ext cx="2592000" cy="3560400"/>
          </a:xfrm>
          <a:prstGeom prst="rect">
            <a:avLst/>
          </a:prstGeom>
        </p:spPr>
        <p:txBody>
          <a:bodyPr>
            <a:normAutofit/>
          </a:bodyPr>
          <a:lstStyle>
            <a:lvl1pPr marL="0" indent="0">
              <a:buNone/>
              <a:defRPr sz="1600">
                <a:solidFill>
                  <a:schemeClr val="tx2"/>
                </a:solidFill>
              </a:defRPr>
            </a:lvl1pPr>
          </a:lstStyle>
          <a:p>
            <a:r>
              <a:rPr lang="en-US"/>
              <a:t>Click icon to add table</a:t>
            </a:r>
            <a:endParaRPr lang="en-US" dirty="0"/>
          </a:p>
        </p:txBody>
      </p:sp>
      <p:sp>
        <p:nvSpPr>
          <p:cNvPr id="12" name="Table Placeholder 2">
            <a:extLst>
              <a:ext uri="{FF2B5EF4-FFF2-40B4-BE49-F238E27FC236}">
                <a16:creationId xmlns:a16="http://schemas.microsoft.com/office/drawing/2014/main" id="{B9EA6A3E-9087-42C1-89A6-8204E100E361}"/>
              </a:ext>
            </a:extLst>
          </p:cNvPr>
          <p:cNvSpPr>
            <a:spLocks noGrp="1"/>
          </p:cNvSpPr>
          <p:nvPr>
            <p:ph type="tbl" sz="quarter" idx="16"/>
          </p:nvPr>
        </p:nvSpPr>
        <p:spPr>
          <a:xfrm>
            <a:off x="6132423" y="1080000"/>
            <a:ext cx="2592000" cy="3560400"/>
          </a:xfrm>
          <a:prstGeom prst="rect">
            <a:avLst/>
          </a:prstGeom>
        </p:spPr>
        <p:txBody>
          <a:bodyPr>
            <a:normAutofit/>
          </a:bodyPr>
          <a:lstStyle>
            <a:lvl1pPr marL="0" indent="0">
              <a:buNone/>
              <a:defRPr sz="1600">
                <a:solidFill>
                  <a:schemeClr val="tx2"/>
                </a:solidFill>
              </a:defRPr>
            </a:lvl1pPr>
          </a:lstStyle>
          <a:p>
            <a:r>
              <a:rPr lang="en-US"/>
              <a:t>Click icon to add table</a:t>
            </a:r>
            <a:endParaRPr lang="en-US" dirty="0"/>
          </a:p>
        </p:txBody>
      </p:sp>
      <p:sp>
        <p:nvSpPr>
          <p:cNvPr id="13" name="Table Placeholder 2">
            <a:extLst>
              <a:ext uri="{FF2B5EF4-FFF2-40B4-BE49-F238E27FC236}">
                <a16:creationId xmlns:a16="http://schemas.microsoft.com/office/drawing/2014/main" id="{98BD97D8-C9D8-4E9B-90F2-C010D6EE811E}"/>
              </a:ext>
            </a:extLst>
          </p:cNvPr>
          <p:cNvSpPr>
            <a:spLocks noGrp="1"/>
          </p:cNvSpPr>
          <p:nvPr>
            <p:ph type="tbl" sz="quarter" idx="17"/>
          </p:nvPr>
        </p:nvSpPr>
        <p:spPr>
          <a:xfrm>
            <a:off x="3273879" y="1080000"/>
            <a:ext cx="2592000" cy="3560400"/>
          </a:xfrm>
          <a:prstGeom prst="rect">
            <a:avLst/>
          </a:prstGeom>
        </p:spPr>
        <p:txBody>
          <a:bodyPr>
            <a:normAutofit/>
          </a:bodyPr>
          <a:lstStyle>
            <a:lvl1pPr marL="0" indent="0">
              <a:buNone/>
              <a:defRPr sz="1600">
                <a:solidFill>
                  <a:schemeClr val="tx2"/>
                </a:solidFill>
              </a:defRPr>
            </a:lvl1pPr>
          </a:lstStyle>
          <a:p>
            <a:r>
              <a:rPr lang="en-US"/>
              <a:t>Click icon to add table</a:t>
            </a:r>
            <a:endParaRPr lang="en-US" dirty="0"/>
          </a:p>
        </p:txBody>
      </p:sp>
      <p:sp>
        <p:nvSpPr>
          <p:cNvPr id="4" name="Footer Placeholder 3">
            <a:extLst>
              <a:ext uri="{FF2B5EF4-FFF2-40B4-BE49-F238E27FC236}">
                <a16:creationId xmlns:a16="http://schemas.microsoft.com/office/drawing/2014/main" id="{7BC81E09-B357-4439-BD31-02945978E3D5}"/>
              </a:ext>
            </a:extLst>
          </p:cNvPr>
          <p:cNvSpPr>
            <a:spLocks noGrp="1"/>
          </p:cNvSpPr>
          <p:nvPr>
            <p:ph type="ftr" sz="quarter" idx="18"/>
          </p:nvPr>
        </p:nvSpPr>
        <p:spPr/>
        <p:txBody>
          <a:bodyPr/>
          <a:lstStyle/>
          <a:p>
            <a:r>
              <a:rPr lang="en-GB"/>
              <a:t>&lt;Document ID: change ID in footer or remove&gt; &lt;Change information classification in footer&gt;</a:t>
            </a:r>
            <a:endParaRPr lang="en-US"/>
          </a:p>
        </p:txBody>
      </p:sp>
    </p:spTree>
    <p:extLst>
      <p:ext uri="{BB962C8B-B14F-4D97-AF65-F5344CB8AC3E}">
        <p14:creationId xmlns:p14="http://schemas.microsoft.com/office/powerpoint/2010/main" val="446790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4.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17.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theme" Target="../theme/theme6.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7D0E1A0-C19A-4DB8-BA1F-3D71830D1A93}"/>
              </a:ext>
            </a:extLst>
          </p:cNvPr>
          <p:cNvSpPr txBox="1"/>
          <p:nvPr userDrawn="1"/>
        </p:nvSpPr>
        <p:spPr>
          <a:xfrm>
            <a:off x="755776" y="4816800"/>
            <a:ext cx="1800000" cy="122237"/>
          </a:xfrm>
          <a:prstGeom prst="rect">
            <a:avLst/>
          </a:prstGeom>
          <a:noFill/>
        </p:spPr>
        <p:txBody>
          <a:bodyPr wrap="square" lIns="0" tIns="0" rIns="0" bIns="0" anchor="b">
            <a:spAutoFit/>
          </a:bodyPr>
          <a:lstStyle/>
          <a:p>
            <a:r>
              <a:rPr lang="en-US" sz="80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2019 Nokia</a:t>
            </a:r>
          </a:p>
        </p:txBody>
      </p:sp>
      <p:sp>
        <p:nvSpPr>
          <p:cNvPr id="12" name="Slide Number Placeholder 5">
            <a:extLst>
              <a:ext uri="{FF2B5EF4-FFF2-40B4-BE49-F238E27FC236}">
                <a16:creationId xmlns:a16="http://schemas.microsoft.com/office/drawing/2014/main" id="{7920C8E0-2BA3-45B9-8A9F-1B9E59157439}"/>
              </a:ext>
            </a:extLst>
          </p:cNvPr>
          <p:cNvSpPr txBox="1">
            <a:spLocks/>
          </p:cNvSpPr>
          <p:nvPr userDrawn="1"/>
        </p:nvSpPr>
        <p:spPr>
          <a:xfrm>
            <a:off x="419102" y="4816800"/>
            <a:ext cx="252000"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5" name="Footer Placeholder 14">
            <a:extLst>
              <a:ext uri="{FF2B5EF4-FFF2-40B4-BE49-F238E27FC236}">
                <a16:creationId xmlns:a16="http://schemas.microsoft.com/office/drawing/2014/main" id="{141D57DB-1EB7-4DFA-9100-436A54579F68}"/>
              </a:ext>
            </a:extLst>
          </p:cNvPr>
          <p:cNvSpPr>
            <a:spLocks noGrp="1"/>
          </p:cNvSpPr>
          <p:nvPr>
            <p:ph type="ftr" sz="quarter" idx="3"/>
          </p:nvPr>
        </p:nvSpPr>
        <p:spPr>
          <a:xfrm>
            <a:off x="2304000" y="4816800"/>
            <a:ext cx="4536000" cy="122400"/>
          </a:xfrm>
          <a:prstGeom prst="rect">
            <a:avLst/>
          </a:prstGeom>
        </p:spPr>
        <p:txBody>
          <a:bodyPr vert="horz" lIns="0" tIns="0" rIns="0" bIns="0" rtlCol="0" anchor="ctr"/>
          <a:lstStyle>
            <a:lvl1pPr algn="ctr">
              <a:defRPr sz="800">
                <a:solidFill>
                  <a:schemeClr val="tx2"/>
                </a:solidFill>
              </a:defRPr>
            </a:lvl1pPr>
          </a:lstStyle>
          <a:p>
            <a:r>
              <a:rPr lang="en-GB"/>
              <a:t>&lt;Document ID: change ID in footer or remove&gt; &lt;Change information classification in footer&gt;</a:t>
            </a:r>
            <a:endParaRPr lang="en-US" dirty="0"/>
          </a:p>
        </p:txBody>
      </p:sp>
      <p:pic>
        <p:nvPicPr>
          <p:cNvPr id="7" name="Picture 6">
            <a:extLst>
              <a:ext uri="{FF2B5EF4-FFF2-40B4-BE49-F238E27FC236}">
                <a16:creationId xmlns:a16="http://schemas.microsoft.com/office/drawing/2014/main" id="{A8C5FB64-385A-4093-B8B2-2F00FF978275}"/>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877226" y="4651000"/>
            <a:ext cx="1008112" cy="424363"/>
          </a:xfrm>
          <a:prstGeom prst="rect">
            <a:avLst/>
          </a:prstGeom>
        </p:spPr>
      </p:pic>
    </p:spTree>
    <p:extLst>
      <p:ext uri="{BB962C8B-B14F-4D97-AF65-F5344CB8AC3E}">
        <p14:creationId xmlns:p14="http://schemas.microsoft.com/office/powerpoint/2010/main" val="4241891639"/>
      </p:ext>
    </p:extLst>
  </p:cSld>
  <p:clrMap bg1="lt1" tx1="dk1" bg2="lt2" tx2="dk2" accent1="accent1" accent2="accent2" accent3="accent3" accent4="accent4" accent5="accent5" accent6="accent6" hlink="hlink" folHlink="folHlink"/>
  <p:sldLayoutIdLst>
    <p:sldLayoutId id="2147483663" r:id="rId1"/>
    <p:sldLayoutId id="2147483685" r:id="rId2"/>
    <p:sldLayoutId id="2147483686" r:id="rId3"/>
    <p:sldLayoutId id="2147483664" r:id="rId4"/>
    <p:sldLayoutId id="2147483665" r:id="rId5"/>
    <p:sldLayoutId id="2147483666" r:id="rId6"/>
    <p:sldLayoutId id="2147483667" r:id="rId7"/>
    <p:sldLayoutId id="2147483668" r:id="rId8"/>
    <p:sldLayoutId id="2147483669" r:id="rId9"/>
    <p:sldLayoutId id="2147483670" r:id="rId10"/>
    <p:sldLayoutId id="2147483724" r:id="rId11"/>
    <p:sldLayoutId id="2147483725" r:id="rId12"/>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AC1947E-906A-46AD-9413-1921F00F19AB}"/>
              </a:ext>
            </a:extLst>
          </p:cNvPr>
          <p:cNvSpPr txBox="1"/>
          <p:nvPr userDrawn="1"/>
        </p:nvSpPr>
        <p:spPr>
          <a:xfrm>
            <a:off x="755776" y="4816800"/>
            <a:ext cx="1800000" cy="122237"/>
          </a:xfrm>
          <a:prstGeom prst="rect">
            <a:avLst/>
          </a:prstGeom>
          <a:noFill/>
        </p:spPr>
        <p:txBody>
          <a:bodyPr wrap="square" lIns="0" tIns="0" rIns="0" bIns="0" anchor="b">
            <a:spAutoFit/>
          </a:bodyPr>
          <a:lstStyle/>
          <a:p>
            <a:r>
              <a:rPr lang="en-US" sz="800"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t>© 2019 Nokia</a:t>
            </a:r>
          </a:p>
        </p:txBody>
      </p:sp>
      <p:sp>
        <p:nvSpPr>
          <p:cNvPr id="9" name="Slide Number Placeholder 5">
            <a:extLst>
              <a:ext uri="{FF2B5EF4-FFF2-40B4-BE49-F238E27FC236}">
                <a16:creationId xmlns:a16="http://schemas.microsoft.com/office/drawing/2014/main" id="{BA0CA059-29E1-450A-A218-D27AB73F8070}"/>
              </a:ext>
            </a:extLst>
          </p:cNvPr>
          <p:cNvSpPr txBox="1">
            <a:spLocks/>
          </p:cNvSpPr>
          <p:nvPr userDrawn="1"/>
        </p:nvSpPr>
        <p:spPr>
          <a:xfrm>
            <a:off x="419102" y="4816800"/>
            <a:ext cx="252000"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smtClean="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dirty="0">
              <a:solidFill>
                <a:schemeClr val="tx2"/>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10" name="Footer Placeholder 14">
            <a:extLst>
              <a:ext uri="{FF2B5EF4-FFF2-40B4-BE49-F238E27FC236}">
                <a16:creationId xmlns:a16="http://schemas.microsoft.com/office/drawing/2014/main" id="{80DAFA2C-A5B7-47BD-9867-3032BEE127ED}"/>
              </a:ext>
            </a:extLst>
          </p:cNvPr>
          <p:cNvSpPr>
            <a:spLocks noGrp="1"/>
          </p:cNvSpPr>
          <p:nvPr>
            <p:ph type="ftr" sz="quarter" idx="3"/>
          </p:nvPr>
        </p:nvSpPr>
        <p:spPr>
          <a:xfrm>
            <a:off x="2304000" y="4816800"/>
            <a:ext cx="4536000" cy="122400"/>
          </a:xfrm>
          <a:prstGeom prst="rect">
            <a:avLst/>
          </a:prstGeom>
        </p:spPr>
        <p:txBody>
          <a:bodyPr vert="horz" lIns="0" tIns="0" rIns="0" bIns="0" rtlCol="0" anchor="ctr"/>
          <a:lstStyle>
            <a:lvl1pPr algn="ctr">
              <a:defRPr sz="800">
                <a:solidFill>
                  <a:schemeClr val="tx2"/>
                </a:solidFill>
              </a:defRPr>
            </a:lvl1pPr>
          </a:lstStyle>
          <a:p>
            <a:r>
              <a:rPr lang="en-GB"/>
              <a:t>&lt;Document ID: change ID in footer or remove&gt; &lt;Change information classification in footer&gt;</a:t>
            </a:r>
            <a:endParaRPr lang="en-US" dirty="0"/>
          </a:p>
        </p:txBody>
      </p:sp>
    </p:spTree>
    <p:extLst>
      <p:ext uri="{BB962C8B-B14F-4D97-AF65-F5344CB8AC3E}">
        <p14:creationId xmlns:p14="http://schemas.microsoft.com/office/powerpoint/2010/main" val="2753873327"/>
      </p:ext>
    </p:extLst>
  </p:cSld>
  <p:clrMap bg1="lt1" tx1="dk1" bg2="lt2" tx2="dk2" accent1="accent1" accent2="accent2" accent3="accent3" accent4="accent4" accent5="accent5" accent6="accent6" hlink="hlink" folHlink="folHlink"/>
  <p:sldLayoutIdLst>
    <p:sldLayoutId id="2147483723" r:id="rId1"/>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5D8FD1-98D9-47C9-885D-370F1B25E0D7}"/>
              </a:ext>
            </a:extLst>
          </p:cNvPr>
          <p:cNvSpPr txBox="1"/>
          <p:nvPr userDrawn="1"/>
        </p:nvSpPr>
        <p:spPr>
          <a:xfrm>
            <a:off x="755776" y="4816800"/>
            <a:ext cx="1800000" cy="122237"/>
          </a:xfrm>
          <a:prstGeom prst="rect">
            <a:avLst/>
          </a:prstGeom>
          <a:noFill/>
        </p:spPr>
        <p:txBody>
          <a:bodyPr wrap="square" lIns="0" tIns="0" rIns="0" bIns="0" anchor="b">
            <a:sp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2019 Nokia</a:t>
            </a:r>
          </a:p>
        </p:txBody>
      </p:sp>
      <p:sp>
        <p:nvSpPr>
          <p:cNvPr id="8" name="Slide Number Placeholder 5">
            <a:extLst>
              <a:ext uri="{FF2B5EF4-FFF2-40B4-BE49-F238E27FC236}">
                <a16:creationId xmlns:a16="http://schemas.microsoft.com/office/drawing/2014/main" id="{DD45D477-1173-4B46-833F-F999BFE93809}"/>
              </a:ext>
            </a:extLst>
          </p:cNvPr>
          <p:cNvSpPr txBox="1">
            <a:spLocks/>
          </p:cNvSpPr>
          <p:nvPr userDrawn="1"/>
        </p:nvSpPr>
        <p:spPr>
          <a:xfrm>
            <a:off x="419102" y="4816800"/>
            <a:ext cx="252000"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5" name="Footer Placeholder 14">
            <a:extLst>
              <a:ext uri="{FF2B5EF4-FFF2-40B4-BE49-F238E27FC236}">
                <a16:creationId xmlns:a16="http://schemas.microsoft.com/office/drawing/2014/main" id="{9EA08E70-E40A-4C76-ADD7-CA63C95746CA}"/>
              </a:ext>
            </a:extLst>
          </p:cNvPr>
          <p:cNvSpPr>
            <a:spLocks noGrp="1"/>
          </p:cNvSpPr>
          <p:nvPr>
            <p:ph type="ftr" sz="quarter" idx="3"/>
          </p:nvPr>
        </p:nvSpPr>
        <p:spPr>
          <a:xfrm>
            <a:off x="2304000" y="4816800"/>
            <a:ext cx="4536000" cy="122400"/>
          </a:xfrm>
          <a:prstGeom prst="rect">
            <a:avLst/>
          </a:prstGeom>
        </p:spPr>
        <p:txBody>
          <a:bodyPr vert="horz" lIns="0" tIns="0" rIns="0" bIns="0" rtlCol="0" anchor="ctr"/>
          <a:lstStyle>
            <a:lvl1pPr algn="ctr">
              <a:defRPr sz="800">
                <a:solidFill>
                  <a:schemeClr val="bg1"/>
                </a:solidFill>
                <a:latin typeface="Nokia Pure Text Light" panose="020B0403020202020204" pitchFamily="34" charset="0"/>
                <a:ea typeface="Nokia Pure Text Light" panose="020B0403020202020204" pitchFamily="34" charset="0"/>
              </a:defRPr>
            </a:lvl1pPr>
          </a:lstStyle>
          <a:p>
            <a:r>
              <a:rPr lang="en-GB"/>
              <a:t>&lt;Document ID: change ID in footer or remove&gt; &lt;Change information classification in footer&gt;</a:t>
            </a:r>
            <a:endParaRPr lang="en-US" dirty="0"/>
          </a:p>
        </p:txBody>
      </p:sp>
    </p:spTree>
    <p:extLst>
      <p:ext uri="{BB962C8B-B14F-4D97-AF65-F5344CB8AC3E}">
        <p14:creationId xmlns:p14="http://schemas.microsoft.com/office/powerpoint/2010/main" val="1928352381"/>
      </p:ext>
    </p:extLst>
  </p:cSld>
  <p:clrMap bg1="lt1" tx1="dk1" bg2="lt2" tx2="dk2" accent1="accent1" accent2="accent2" accent3="accent3" accent4="accent4" accent5="accent5" accent6="accent6" hlink="hlink" folHlink="folHlink"/>
  <p:sldLayoutIdLst>
    <p:sldLayoutId id="2147483674" r:id="rId1"/>
    <p:sldLayoutId id="2147483675" r:id="rId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76398D-C6B9-4EAD-A887-41ECEA7F301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89180" y="2031750"/>
            <a:ext cx="2565641" cy="1080000"/>
          </a:xfrm>
          <a:prstGeom prst="rect">
            <a:avLst/>
          </a:prstGeom>
        </p:spPr>
      </p:pic>
    </p:spTree>
    <p:extLst>
      <p:ext uri="{BB962C8B-B14F-4D97-AF65-F5344CB8AC3E}">
        <p14:creationId xmlns:p14="http://schemas.microsoft.com/office/powerpoint/2010/main" val="3644516792"/>
      </p:ext>
    </p:extLst>
  </p:cSld>
  <p:clrMap bg1="lt1" tx1="dk1" bg2="lt2" tx2="dk2" accent1="accent1" accent2="accent2" accent3="accent3" accent4="accent4" accent5="accent5" accent6="accent6" hlink="hlink" folHlink="folHlink"/>
  <p:sldLayoutIdLst>
    <p:sldLayoutId id="2147483677"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C1C3A2-73EF-4E4E-97C2-1C446243E83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289180" y="2031750"/>
            <a:ext cx="2565641" cy="1080000"/>
          </a:xfrm>
          <a:prstGeom prst="rect">
            <a:avLst/>
          </a:prstGeom>
        </p:spPr>
      </p:pic>
    </p:spTree>
    <p:extLst>
      <p:ext uri="{BB962C8B-B14F-4D97-AF65-F5344CB8AC3E}">
        <p14:creationId xmlns:p14="http://schemas.microsoft.com/office/powerpoint/2010/main" val="1710388094"/>
      </p:ext>
    </p:extLst>
  </p:cSld>
  <p:clrMap bg1="lt1" tx1="dk1" bg2="lt2" tx2="dk2" accent1="accent1" accent2="accent2" accent3="accent3" accent4="accent4" accent5="accent5" accent6="accent6" hlink="hlink" folHlink="folHlink"/>
  <p:sldLayoutIdLst>
    <p:sldLayoutId id="2147483679"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35D8FD1-98D9-47C9-885D-370F1B25E0D7}"/>
              </a:ext>
            </a:extLst>
          </p:cNvPr>
          <p:cNvSpPr txBox="1"/>
          <p:nvPr userDrawn="1"/>
        </p:nvSpPr>
        <p:spPr>
          <a:xfrm>
            <a:off x="755776" y="4816800"/>
            <a:ext cx="1800000" cy="122237"/>
          </a:xfrm>
          <a:prstGeom prst="rect">
            <a:avLst/>
          </a:prstGeom>
          <a:noFill/>
        </p:spPr>
        <p:txBody>
          <a:bodyPr wrap="square" lIns="0" tIns="0" rIns="0" bIns="0" anchor="b">
            <a:spAutoFit/>
          </a:bodyPr>
          <a:lstStyle/>
          <a:p>
            <a:r>
              <a:rPr lang="en-US" sz="800"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t>© 2019 Nokia</a:t>
            </a:r>
          </a:p>
        </p:txBody>
      </p:sp>
      <p:sp>
        <p:nvSpPr>
          <p:cNvPr id="8" name="Slide Number Placeholder 5">
            <a:extLst>
              <a:ext uri="{FF2B5EF4-FFF2-40B4-BE49-F238E27FC236}">
                <a16:creationId xmlns:a16="http://schemas.microsoft.com/office/drawing/2014/main" id="{DD45D477-1173-4B46-833F-F999BFE93809}"/>
              </a:ext>
            </a:extLst>
          </p:cNvPr>
          <p:cNvSpPr txBox="1">
            <a:spLocks/>
          </p:cNvSpPr>
          <p:nvPr userDrawn="1"/>
        </p:nvSpPr>
        <p:spPr>
          <a:xfrm>
            <a:off x="419102" y="4816800"/>
            <a:ext cx="252000" cy="122400"/>
          </a:xfrm>
          <a:prstGeom prst="rect">
            <a:avLst/>
          </a:prstGeom>
        </p:spPr>
        <p:txBody>
          <a:bodyPr lIns="0" tIns="0" rIns="0" bIns="0" anchor="b">
            <a:spAutoFit/>
          </a:bodyPr>
          <a:lstStyle>
            <a:defPPr>
              <a:defRPr lang="en-US"/>
            </a:defPPr>
            <a:lvl1pPr marL="0" algn="l" defTabSz="914400" rtl="0" eaLnBrk="1" latinLnBrk="0" hangingPunct="1">
              <a:defRPr sz="10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1245D3D-131A-47D1-B100-B33219007AD2}" type="slidenum">
              <a:rPr lang="en-US" sz="800" noProof="0" smtClean="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rPr>
              <a:pPr>
                <a:defRPr/>
              </a:pPr>
              <a:t>‹#›</a:t>
            </a:fld>
            <a:endParaRPr lang="en-US" noProof="0" dirty="0">
              <a:solidFill>
                <a:schemeClr val="bg1"/>
              </a:solidFill>
              <a:latin typeface="Nokia Pure Text Light" panose="020B0304040602060303" pitchFamily="34" charset="0"/>
              <a:ea typeface="Nokia Pure Text Light" panose="020B0304040602060303" pitchFamily="34" charset="0"/>
              <a:cs typeface="Nokia Pure Text Light" panose="020B0304040602060303" pitchFamily="34" charset="0"/>
            </a:endParaRPr>
          </a:p>
        </p:txBody>
      </p:sp>
      <p:sp>
        <p:nvSpPr>
          <p:cNvPr id="3" name="Footer Placeholder 2">
            <a:extLst>
              <a:ext uri="{FF2B5EF4-FFF2-40B4-BE49-F238E27FC236}">
                <a16:creationId xmlns:a16="http://schemas.microsoft.com/office/drawing/2014/main" id="{D3E74C75-1C44-4A6F-9F21-72B5E3ACCBC5}"/>
              </a:ext>
            </a:extLst>
          </p:cNvPr>
          <p:cNvSpPr>
            <a:spLocks noGrp="1"/>
          </p:cNvSpPr>
          <p:nvPr>
            <p:ph type="ftr" sz="quarter" idx="3"/>
          </p:nvPr>
        </p:nvSpPr>
        <p:spPr>
          <a:xfrm>
            <a:off x="2304000" y="4816800"/>
            <a:ext cx="4536000" cy="122400"/>
          </a:xfrm>
          <a:prstGeom prst="rect">
            <a:avLst/>
          </a:prstGeom>
        </p:spPr>
        <p:txBody>
          <a:bodyPr vert="horz" lIns="0" tIns="0" rIns="0" bIns="0" rtlCol="0" anchor="ctr"/>
          <a:lstStyle>
            <a:lvl1pPr algn="ctr">
              <a:defRPr sz="800">
                <a:solidFill>
                  <a:schemeClr val="bg1"/>
                </a:solidFill>
                <a:latin typeface="Nokia Pure Text Light" panose="020B0403020202020204" pitchFamily="34" charset="0"/>
                <a:ea typeface="Nokia Pure Text Light" panose="020B0403020202020204" pitchFamily="34" charset="0"/>
              </a:defRPr>
            </a:lvl1pPr>
          </a:lstStyle>
          <a:p>
            <a:r>
              <a:rPr lang="en-GB"/>
              <a:t>&lt;Document ID: change ID in footer or remove&gt; &lt;Change information classification in footer&gt;</a:t>
            </a:r>
            <a:endParaRPr lang="en-US" dirty="0"/>
          </a:p>
        </p:txBody>
      </p:sp>
      <p:pic>
        <p:nvPicPr>
          <p:cNvPr id="9" name="Picture 8">
            <a:extLst>
              <a:ext uri="{FF2B5EF4-FFF2-40B4-BE49-F238E27FC236}">
                <a16:creationId xmlns:a16="http://schemas.microsoft.com/office/drawing/2014/main" id="{4538F1B2-3B70-46D3-B6FC-0199A17FB72D}"/>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875813" y="4648933"/>
            <a:ext cx="1009152" cy="424800"/>
          </a:xfrm>
          <a:prstGeom prst="rect">
            <a:avLst/>
          </a:prstGeom>
        </p:spPr>
      </p:pic>
    </p:spTree>
    <p:extLst>
      <p:ext uri="{BB962C8B-B14F-4D97-AF65-F5344CB8AC3E}">
        <p14:creationId xmlns:p14="http://schemas.microsoft.com/office/powerpoint/2010/main" val="87028661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726" r:id="rId4"/>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hemeOverride" Target="../theme/themeOverride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1.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hemeOverride" Target="../theme/themeOverride3.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7.xml"/><Relationship Id="rId1" Type="http://schemas.openxmlformats.org/officeDocument/2006/relationships/slideLayout" Target="../slideLayouts/slideLayout1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hemeOverride" Target="../theme/themeOverride4.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hemeOverride" Target="../theme/themeOverride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comments" Target="../comments/comment1.xml"/><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robotframework.org/robotframework/" TargetMode="External"/><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3AE4A4-F521-4B46-BB77-BDFFF6278B02}"/>
              </a:ext>
            </a:extLst>
          </p:cNvPr>
          <p:cNvSpPr>
            <a:spLocks noGrp="1"/>
          </p:cNvSpPr>
          <p:nvPr>
            <p:ph type="body" sz="quarter" idx="11"/>
          </p:nvPr>
        </p:nvSpPr>
        <p:spPr>
          <a:xfrm>
            <a:off x="367200" y="711925"/>
            <a:ext cx="8359200" cy="2723605"/>
          </a:xfrm>
        </p:spPr>
        <p:txBody>
          <a:bodyPr/>
          <a:lstStyle/>
          <a:p>
            <a:r>
              <a:rPr lang="pl-PL" sz="6000" dirty="0" err="1"/>
              <a:t>Functional</a:t>
            </a:r>
            <a:r>
              <a:rPr lang="pl-PL" sz="6000" dirty="0"/>
              <a:t> </a:t>
            </a:r>
            <a:r>
              <a:rPr lang="pl-PL" sz="6000" dirty="0" err="1"/>
              <a:t>tests</a:t>
            </a:r>
            <a:r>
              <a:rPr lang="pl-PL" sz="6000" dirty="0"/>
              <a:t> automation in </a:t>
            </a:r>
            <a:r>
              <a:rPr lang="pl-PL" sz="6000" dirty="0" err="1"/>
              <a:t>practise</a:t>
            </a:r>
            <a:r>
              <a:rPr lang="pl-PL" sz="6000" dirty="0"/>
              <a:t> – Robot Framework</a:t>
            </a:r>
            <a:endParaRPr lang="en-US" sz="6000" dirty="0"/>
          </a:p>
        </p:txBody>
      </p:sp>
      <p:sp>
        <p:nvSpPr>
          <p:cNvPr id="3" name="Text Placeholder 2">
            <a:extLst>
              <a:ext uri="{FF2B5EF4-FFF2-40B4-BE49-F238E27FC236}">
                <a16:creationId xmlns:a16="http://schemas.microsoft.com/office/drawing/2014/main" id="{A4E748F3-52F3-4227-86AD-9C50826A6263}"/>
              </a:ext>
            </a:extLst>
          </p:cNvPr>
          <p:cNvSpPr>
            <a:spLocks noGrp="1"/>
          </p:cNvSpPr>
          <p:nvPr>
            <p:ph type="body" sz="quarter" idx="12"/>
          </p:nvPr>
        </p:nvSpPr>
        <p:spPr>
          <a:xfrm>
            <a:off x="417600" y="3500846"/>
            <a:ext cx="8308800" cy="1135954"/>
          </a:xfrm>
        </p:spPr>
        <p:txBody>
          <a:bodyPr/>
          <a:lstStyle/>
          <a:p>
            <a:pPr lvl="0">
              <a:lnSpc>
                <a:spcPct val="100000"/>
              </a:lnSpc>
            </a:pPr>
            <a:r>
              <a:rPr lang="pl-PL" dirty="0"/>
              <a:t>Paweł Nogieć</a:t>
            </a:r>
            <a:endParaRPr lang="en-US" dirty="0"/>
          </a:p>
          <a:p>
            <a:pPr lvl="0">
              <a:lnSpc>
                <a:spcPct val="100000"/>
              </a:lnSpc>
            </a:pPr>
            <a:r>
              <a:rPr lang="pl-PL"/>
              <a:t>26-05-2025</a:t>
            </a:r>
            <a:endParaRPr lang="en-US" dirty="0"/>
          </a:p>
        </p:txBody>
      </p:sp>
    </p:spTree>
    <p:extLst>
      <p:ext uri="{BB962C8B-B14F-4D97-AF65-F5344CB8AC3E}">
        <p14:creationId xmlns:p14="http://schemas.microsoft.com/office/powerpoint/2010/main" val="2165169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4CB0995-A27B-46BB-8D63-C026D7407F30}"/>
              </a:ext>
            </a:extLst>
          </p:cNvPr>
          <p:cNvSpPr>
            <a:spLocks noGrp="1"/>
          </p:cNvSpPr>
          <p:nvPr>
            <p:ph type="body" sz="quarter" idx="11"/>
          </p:nvPr>
        </p:nvSpPr>
        <p:spPr/>
        <p:txBody>
          <a:bodyPr/>
          <a:lstStyle/>
          <a:p>
            <a:r>
              <a:rPr lang="pl-PL" dirty="0"/>
              <a:t>Robot Framework</a:t>
            </a:r>
          </a:p>
          <a:p>
            <a:r>
              <a:rPr lang="pl-PL" sz="3200" dirty="0"/>
              <a:t>Basics and </a:t>
            </a:r>
            <a:r>
              <a:rPr lang="pl-PL" sz="3200" dirty="0" err="1"/>
              <a:t>usage</a:t>
            </a:r>
            <a:endParaRPr lang="pl-PL" sz="3200" dirty="0"/>
          </a:p>
        </p:txBody>
      </p:sp>
    </p:spTree>
    <p:extLst>
      <p:ext uri="{BB962C8B-B14F-4D97-AF65-F5344CB8AC3E}">
        <p14:creationId xmlns:p14="http://schemas.microsoft.com/office/powerpoint/2010/main" val="313012264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 </a:t>
            </a:r>
            <a:endParaRPr lang="en-US" dirty="0"/>
          </a:p>
        </p:txBody>
      </p:sp>
      <p:sp>
        <p:nvSpPr>
          <p:cNvPr id="8" name="Rectangle 7"/>
          <p:cNvSpPr/>
          <p:nvPr/>
        </p:nvSpPr>
        <p:spPr>
          <a:xfrm>
            <a:off x="6181646" y="866577"/>
            <a:ext cx="2497684" cy="124938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marL="228600" lvl="0" indent="-228600"/>
            <a:r>
              <a:rPr lang="pl-PL" sz="1200" b="1" dirty="0">
                <a:solidFill>
                  <a:srgbClr val="FFFFFF"/>
                </a:solidFill>
                <a:latin typeface="Courier New" pitchFamily="49" charset="0"/>
                <a:cs typeface="Courier New" pitchFamily="49" charset="0"/>
              </a:rPr>
              <a:t>HINT:</a:t>
            </a:r>
          </a:p>
          <a:p>
            <a:pPr marL="228600" lvl="0" indent="-228600"/>
            <a:r>
              <a:rPr lang="pl-PL" sz="1200" b="1" dirty="0">
                <a:solidFill>
                  <a:srgbClr val="FFFFFF"/>
                </a:solidFill>
                <a:latin typeface="Courier New" pitchFamily="49" charset="0"/>
                <a:cs typeface="Courier New" pitchFamily="49" charset="0"/>
              </a:rPr>
              <a:t>	</a:t>
            </a:r>
            <a:r>
              <a:rPr lang="en-US" sz="1200" b="1" dirty="0">
                <a:solidFill>
                  <a:srgbClr val="FFFFFF"/>
                </a:solidFill>
                <a:latin typeface="Courier New" pitchFamily="49" charset="0"/>
                <a:cs typeface="Courier New" pitchFamily="49" charset="0"/>
              </a:rPr>
              <a:t>It is recommended</a:t>
            </a:r>
            <a:r>
              <a:rPr lang="pl-PL" sz="1200" b="1" dirty="0">
                <a:solidFill>
                  <a:srgbClr val="FFFFFF"/>
                </a:solidFill>
                <a:latin typeface="Courier New" pitchFamily="49" charset="0"/>
                <a:cs typeface="Courier New" pitchFamily="49" charset="0"/>
              </a:rPr>
              <a:t> </a:t>
            </a:r>
            <a:r>
              <a:rPr lang="en-US" sz="1200" b="1" dirty="0">
                <a:solidFill>
                  <a:srgbClr val="FFFFFF"/>
                </a:solidFill>
                <a:latin typeface="Courier New" pitchFamily="49" charset="0"/>
                <a:cs typeface="Courier New" pitchFamily="49" charset="0"/>
              </a:rPr>
              <a:t>to use four spaces between keywords</a:t>
            </a:r>
            <a:r>
              <a:rPr lang="pl-PL" sz="1200" b="1" dirty="0">
                <a:solidFill>
                  <a:srgbClr val="FFFFFF"/>
                </a:solidFill>
                <a:latin typeface="Courier New" pitchFamily="49" charset="0"/>
                <a:cs typeface="Courier New" pitchFamily="49" charset="0"/>
              </a:rPr>
              <a:t> </a:t>
            </a:r>
            <a:r>
              <a:rPr lang="en-US" sz="1200" b="1" dirty="0">
                <a:solidFill>
                  <a:srgbClr val="FFFFFF"/>
                </a:solidFill>
                <a:latin typeface="Courier New" pitchFamily="49" charset="0"/>
                <a:cs typeface="Courier New" pitchFamily="49" charset="0"/>
              </a:rPr>
              <a:t>and arguments.</a:t>
            </a:r>
            <a:endParaRPr lang="pl-PL" sz="1200" b="1" dirty="0">
              <a:solidFill>
                <a:srgbClr val="FFFFFF"/>
              </a:solidFill>
              <a:latin typeface="Courier New" pitchFamily="49" charset="0"/>
              <a:cs typeface="Courier New" pitchFamily="49" charset="0"/>
            </a:endParaRPr>
          </a:p>
        </p:txBody>
      </p:sp>
      <p:pic>
        <p:nvPicPr>
          <p:cNvPr id="5" name="Picture 4">
            <a:extLst>
              <a:ext uri="{FF2B5EF4-FFF2-40B4-BE49-F238E27FC236}">
                <a16:creationId xmlns:a16="http://schemas.microsoft.com/office/drawing/2014/main" id="{0ADBF056-7735-495A-9869-789827930229}"/>
              </a:ext>
            </a:extLst>
          </p:cNvPr>
          <p:cNvPicPr>
            <a:picLocks noChangeAspect="1"/>
          </p:cNvPicPr>
          <p:nvPr/>
        </p:nvPicPr>
        <p:blipFill>
          <a:blip r:embed="rId3"/>
          <a:stretch>
            <a:fillRect/>
          </a:stretch>
        </p:blipFill>
        <p:spPr>
          <a:xfrm>
            <a:off x="432000" y="652597"/>
            <a:ext cx="5691687" cy="3540579"/>
          </a:xfrm>
          <a:prstGeom prst="rect">
            <a:avLst/>
          </a:prstGeom>
        </p:spPr>
      </p:pic>
      <p:sp>
        <p:nvSpPr>
          <p:cNvPr id="6" name="Title 1">
            <a:extLst>
              <a:ext uri="{FF2B5EF4-FFF2-40B4-BE49-F238E27FC236}">
                <a16:creationId xmlns:a16="http://schemas.microsoft.com/office/drawing/2014/main" id="{DF32894A-4B9C-4DB9-8AE7-51B9B3A7A40C}"/>
              </a:ext>
            </a:extLst>
          </p:cNvPr>
          <p:cNvSpPr txBox="1">
            <a:spLocks/>
          </p:cNvSpPr>
          <p:nvPr/>
        </p:nvSpPr>
        <p:spPr>
          <a:xfrm>
            <a:off x="417513" y="279400"/>
            <a:ext cx="8229600" cy="311150"/>
          </a:xfr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pl-PL" sz="1800" b="1" dirty="0"/>
              <a:t>Basic </a:t>
            </a:r>
            <a:r>
              <a:rPr lang="pl-PL" sz="1800" b="1" dirty="0" err="1"/>
              <a:t>Example</a:t>
            </a:r>
            <a:endParaRPr lang="en-US" sz="1800" b="1" dirty="0"/>
          </a:p>
        </p:txBody>
      </p:sp>
    </p:spTree>
    <p:extLst>
      <p:ext uri="{BB962C8B-B14F-4D97-AF65-F5344CB8AC3E}">
        <p14:creationId xmlns:p14="http://schemas.microsoft.com/office/powerpoint/2010/main" val="1626086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 </a:t>
            </a:r>
            <a:endParaRPr lang="en-US" dirty="0"/>
          </a:p>
        </p:txBody>
      </p:sp>
      <p:graphicFrame>
        <p:nvGraphicFramePr>
          <p:cNvPr id="8" name="Diagram 7"/>
          <p:cNvGraphicFramePr/>
          <p:nvPr>
            <p:extLst>
              <p:ext uri="{D42A27DB-BD31-4B8C-83A1-F6EECF244321}">
                <p14:modId xmlns:p14="http://schemas.microsoft.com/office/powerpoint/2010/main" val="1976502418"/>
              </p:ext>
            </p:extLst>
          </p:nvPr>
        </p:nvGraphicFramePr>
        <p:xfrm>
          <a:off x="1668651" y="920562"/>
          <a:ext cx="5856695" cy="31872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a:extLst>
              <a:ext uri="{FF2B5EF4-FFF2-40B4-BE49-F238E27FC236}">
                <a16:creationId xmlns:a16="http://schemas.microsoft.com/office/drawing/2014/main" id="{4D519D2D-282D-405A-BF6B-D85F1715624E}"/>
              </a:ext>
            </a:extLst>
          </p:cNvPr>
          <p:cNvSpPr txBox="1">
            <a:spLocks/>
          </p:cNvSpPr>
          <p:nvPr/>
        </p:nvSpPr>
        <p:spPr>
          <a:xfrm>
            <a:off x="417513" y="279400"/>
            <a:ext cx="8229600" cy="311150"/>
          </a:xfr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800" b="1" dirty="0"/>
              <a:t>Settings in the Test Case table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 </a:t>
            </a:r>
            <a:endParaRPr lang="en-US" dirty="0"/>
          </a:p>
        </p:txBody>
      </p:sp>
      <p:pic>
        <p:nvPicPr>
          <p:cNvPr id="5" name="Picture 4">
            <a:extLst>
              <a:ext uri="{FF2B5EF4-FFF2-40B4-BE49-F238E27FC236}">
                <a16:creationId xmlns:a16="http://schemas.microsoft.com/office/drawing/2014/main" id="{20687020-DB65-4EDD-879B-373260BE1256}"/>
              </a:ext>
            </a:extLst>
          </p:cNvPr>
          <p:cNvPicPr>
            <a:picLocks noChangeAspect="1"/>
          </p:cNvPicPr>
          <p:nvPr/>
        </p:nvPicPr>
        <p:blipFill>
          <a:blip r:embed="rId3"/>
          <a:stretch>
            <a:fillRect/>
          </a:stretch>
        </p:blipFill>
        <p:spPr>
          <a:xfrm>
            <a:off x="417513" y="817245"/>
            <a:ext cx="6492738" cy="3656320"/>
          </a:xfrm>
          <a:prstGeom prst="rect">
            <a:avLst/>
          </a:prstGeom>
        </p:spPr>
      </p:pic>
      <p:sp>
        <p:nvSpPr>
          <p:cNvPr id="6" name="Title 1">
            <a:extLst>
              <a:ext uri="{FF2B5EF4-FFF2-40B4-BE49-F238E27FC236}">
                <a16:creationId xmlns:a16="http://schemas.microsoft.com/office/drawing/2014/main" id="{66222CC2-3376-4163-A749-84B5025A7CCF}"/>
              </a:ext>
            </a:extLst>
          </p:cNvPr>
          <p:cNvSpPr txBox="1">
            <a:spLocks/>
          </p:cNvSpPr>
          <p:nvPr/>
        </p:nvSpPr>
        <p:spPr>
          <a:xfrm>
            <a:off x="417513" y="279400"/>
            <a:ext cx="8229600" cy="311150"/>
          </a:xfr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pl-PL" sz="1800" b="1" dirty="0" err="1"/>
              <a:t>Setups</a:t>
            </a:r>
            <a:r>
              <a:rPr lang="pl-PL" sz="1800" b="1" dirty="0"/>
              <a:t> and </a:t>
            </a:r>
            <a:r>
              <a:rPr lang="pl-PL" sz="1800" b="1" dirty="0" err="1"/>
              <a:t>Teardowns</a:t>
            </a:r>
            <a:endParaRPr lang="en-US" sz="18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 </a:t>
            </a:r>
            <a:endParaRPr lang="en-US" dirty="0"/>
          </a:p>
        </p:txBody>
      </p:sp>
      <p:graphicFrame>
        <p:nvGraphicFramePr>
          <p:cNvPr id="5" name="Diagram 4"/>
          <p:cNvGraphicFramePr/>
          <p:nvPr>
            <p:extLst>
              <p:ext uri="{D42A27DB-BD31-4B8C-83A1-F6EECF244321}">
                <p14:modId xmlns:p14="http://schemas.microsoft.com/office/powerpoint/2010/main" val="2001384969"/>
              </p:ext>
            </p:extLst>
          </p:nvPr>
        </p:nvGraphicFramePr>
        <p:xfrm>
          <a:off x="1598136" y="886263"/>
          <a:ext cx="4957409" cy="33607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a:extLst>
              <a:ext uri="{FF2B5EF4-FFF2-40B4-BE49-F238E27FC236}">
                <a16:creationId xmlns:a16="http://schemas.microsoft.com/office/drawing/2014/main" id="{ABDB0F7D-44E1-4832-BBCE-466F17AC78B7}"/>
              </a:ext>
            </a:extLst>
          </p:cNvPr>
          <p:cNvSpPr txBox="1">
            <a:spLocks/>
          </p:cNvSpPr>
          <p:nvPr/>
        </p:nvSpPr>
        <p:spPr>
          <a:xfrm>
            <a:off x="417513" y="279400"/>
            <a:ext cx="8229600" cy="311150"/>
          </a:xfr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pl-PL" sz="1800" b="1" dirty="0"/>
              <a:t>Standard Libraries</a:t>
            </a:r>
            <a:endParaRPr lang="en-US" sz="18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 </a:t>
            </a:r>
            <a:endParaRPr lang="en-US" dirty="0"/>
          </a:p>
        </p:txBody>
      </p:sp>
      <p:pic>
        <p:nvPicPr>
          <p:cNvPr id="3" name="Picture 2">
            <a:extLst>
              <a:ext uri="{FF2B5EF4-FFF2-40B4-BE49-F238E27FC236}">
                <a16:creationId xmlns:a16="http://schemas.microsoft.com/office/drawing/2014/main" id="{389EA001-D4A3-4DA2-952D-B0ECB41F2CE9}"/>
              </a:ext>
            </a:extLst>
          </p:cNvPr>
          <p:cNvPicPr>
            <a:picLocks noChangeAspect="1"/>
          </p:cNvPicPr>
          <p:nvPr/>
        </p:nvPicPr>
        <p:blipFill rotWithShape="1">
          <a:blip r:embed="rId2"/>
          <a:srcRect b="21369"/>
          <a:stretch/>
        </p:blipFill>
        <p:spPr>
          <a:xfrm>
            <a:off x="417513" y="897795"/>
            <a:ext cx="6355578" cy="1739537"/>
          </a:xfrm>
          <a:prstGeom prst="rect">
            <a:avLst/>
          </a:prstGeom>
        </p:spPr>
      </p:pic>
      <p:pic>
        <p:nvPicPr>
          <p:cNvPr id="7" name="Picture 6">
            <a:extLst>
              <a:ext uri="{FF2B5EF4-FFF2-40B4-BE49-F238E27FC236}">
                <a16:creationId xmlns:a16="http://schemas.microsoft.com/office/drawing/2014/main" id="{6C162979-C775-433E-A7BF-65BAE2BCFF08}"/>
              </a:ext>
            </a:extLst>
          </p:cNvPr>
          <p:cNvPicPr>
            <a:picLocks noChangeAspect="1"/>
          </p:cNvPicPr>
          <p:nvPr/>
        </p:nvPicPr>
        <p:blipFill>
          <a:blip r:embed="rId3"/>
          <a:stretch>
            <a:fillRect/>
          </a:stretch>
        </p:blipFill>
        <p:spPr>
          <a:xfrm>
            <a:off x="417513" y="2981877"/>
            <a:ext cx="4029075" cy="1428750"/>
          </a:xfrm>
          <a:prstGeom prst="rect">
            <a:avLst/>
          </a:prstGeom>
        </p:spPr>
      </p:pic>
      <p:sp>
        <p:nvSpPr>
          <p:cNvPr id="8" name="TextBox 7">
            <a:extLst>
              <a:ext uri="{FF2B5EF4-FFF2-40B4-BE49-F238E27FC236}">
                <a16:creationId xmlns:a16="http://schemas.microsoft.com/office/drawing/2014/main" id="{CB1EECA9-0E01-44A7-A8FE-8A77C630D88A}"/>
              </a:ext>
            </a:extLst>
          </p:cNvPr>
          <p:cNvSpPr txBox="1"/>
          <p:nvPr/>
        </p:nvSpPr>
        <p:spPr>
          <a:xfrm>
            <a:off x="417512" y="551135"/>
            <a:ext cx="2527663" cy="338554"/>
          </a:xfrm>
          <a:prstGeom prst="rect">
            <a:avLst/>
          </a:prstGeom>
          <a:noFill/>
        </p:spPr>
        <p:txBody>
          <a:bodyPr wrap="square" rtlCol="0">
            <a:spAutoFit/>
          </a:bodyPr>
          <a:lstStyle/>
          <a:p>
            <a:r>
              <a:rPr lang="pl-PL" sz="1600" dirty="0">
                <a:solidFill>
                  <a:schemeClr val="bg2"/>
                </a:solidFill>
                <a:latin typeface="+mn-lt"/>
              </a:rPr>
              <a:t>LTEXXXX-A-</a:t>
            </a:r>
            <a:r>
              <a:rPr lang="pl-PL" sz="1600" dirty="0" err="1">
                <a:solidFill>
                  <a:schemeClr val="bg2"/>
                </a:solidFill>
                <a:latin typeface="+mn-lt"/>
              </a:rPr>
              <a:t>a.robot</a:t>
            </a:r>
            <a:endParaRPr lang="pl-PL" sz="1600" dirty="0">
              <a:solidFill>
                <a:schemeClr val="bg2"/>
              </a:solidFill>
              <a:latin typeface="+mn-lt"/>
            </a:endParaRPr>
          </a:p>
        </p:txBody>
      </p:sp>
      <p:sp>
        <p:nvSpPr>
          <p:cNvPr id="9" name="TextBox 8">
            <a:extLst>
              <a:ext uri="{FF2B5EF4-FFF2-40B4-BE49-F238E27FC236}">
                <a16:creationId xmlns:a16="http://schemas.microsoft.com/office/drawing/2014/main" id="{44AB381E-89CD-4312-AEDB-7CB8E25456C1}"/>
              </a:ext>
            </a:extLst>
          </p:cNvPr>
          <p:cNvSpPr txBox="1"/>
          <p:nvPr/>
        </p:nvSpPr>
        <p:spPr>
          <a:xfrm>
            <a:off x="417513" y="2635217"/>
            <a:ext cx="4983978" cy="338554"/>
          </a:xfrm>
          <a:prstGeom prst="rect">
            <a:avLst/>
          </a:prstGeom>
          <a:noFill/>
        </p:spPr>
        <p:txBody>
          <a:bodyPr wrap="square" rtlCol="0">
            <a:spAutoFit/>
          </a:bodyPr>
          <a:lstStyle/>
          <a:p>
            <a:r>
              <a:rPr lang="pl-PL" sz="1600" dirty="0">
                <a:solidFill>
                  <a:schemeClr val="bg2"/>
                </a:solidFill>
                <a:latin typeface="+mn-lt"/>
              </a:rPr>
              <a:t>./</a:t>
            </a:r>
            <a:r>
              <a:rPr lang="pl-PL" sz="1600" dirty="0" err="1">
                <a:solidFill>
                  <a:schemeClr val="bg2"/>
                </a:solidFill>
                <a:latin typeface="+mn-lt"/>
              </a:rPr>
              <a:t>resources</a:t>
            </a:r>
            <a:r>
              <a:rPr lang="pl-PL" sz="1600" dirty="0">
                <a:solidFill>
                  <a:schemeClr val="bg2"/>
                </a:solidFill>
                <a:latin typeface="+mn-lt"/>
              </a:rPr>
              <a:t>/</a:t>
            </a:r>
            <a:r>
              <a:rPr lang="pl-PL" sz="1600" dirty="0" err="1">
                <a:solidFill>
                  <a:schemeClr val="bg2"/>
                </a:solidFill>
                <a:latin typeface="+mn-lt"/>
              </a:rPr>
              <a:t>LTEXXXX_common_keywords.robot</a:t>
            </a:r>
            <a:endParaRPr lang="pl-PL" sz="1600" dirty="0">
              <a:solidFill>
                <a:schemeClr val="bg2"/>
              </a:solidFill>
              <a:latin typeface="+mn-lt"/>
            </a:endParaRPr>
          </a:p>
        </p:txBody>
      </p:sp>
      <p:sp>
        <p:nvSpPr>
          <p:cNvPr id="10" name="Title 1">
            <a:extLst>
              <a:ext uri="{FF2B5EF4-FFF2-40B4-BE49-F238E27FC236}">
                <a16:creationId xmlns:a16="http://schemas.microsoft.com/office/drawing/2014/main" id="{FBD33491-AF33-4839-BD96-C39E24DA5F98}"/>
              </a:ext>
            </a:extLst>
          </p:cNvPr>
          <p:cNvSpPr txBox="1">
            <a:spLocks/>
          </p:cNvSpPr>
          <p:nvPr/>
        </p:nvSpPr>
        <p:spPr>
          <a:xfrm>
            <a:off x="417513" y="279400"/>
            <a:ext cx="8229600" cy="311150"/>
          </a:xfr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pl-PL" sz="1800" b="1" dirty="0"/>
              <a:t>How to </a:t>
            </a:r>
            <a:r>
              <a:rPr lang="pl-PL" sz="1800" b="1" dirty="0" err="1"/>
              <a:t>use</a:t>
            </a:r>
            <a:r>
              <a:rPr lang="pl-PL" sz="1800" b="1" dirty="0"/>
              <a:t> </a:t>
            </a:r>
            <a:r>
              <a:rPr lang="pl-PL" sz="1800" b="1" dirty="0" err="1"/>
              <a:t>libraries</a:t>
            </a:r>
            <a:endParaRPr lang="en-US" sz="18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 </a:t>
            </a:r>
            <a:endParaRPr lang="en-US" dirty="0"/>
          </a:p>
        </p:txBody>
      </p:sp>
      <p:sp>
        <p:nvSpPr>
          <p:cNvPr id="8" name="TextBox 7">
            <a:extLst>
              <a:ext uri="{FF2B5EF4-FFF2-40B4-BE49-F238E27FC236}">
                <a16:creationId xmlns:a16="http://schemas.microsoft.com/office/drawing/2014/main" id="{CB1EECA9-0E01-44A7-A8FE-8A77C630D88A}"/>
              </a:ext>
            </a:extLst>
          </p:cNvPr>
          <p:cNvSpPr txBox="1"/>
          <p:nvPr/>
        </p:nvSpPr>
        <p:spPr>
          <a:xfrm>
            <a:off x="417512" y="551135"/>
            <a:ext cx="4092495" cy="338554"/>
          </a:xfrm>
          <a:prstGeom prst="rect">
            <a:avLst/>
          </a:prstGeom>
          <a:noFill/>
        </p:spPr>
        <p:txBody>
          <a:bodyPr wrap="square" rtlCol="0">
            <a:spAutoFit/>
          </a:bodyPr>
          <a:lstStyle/>
          <a:p>
            <a:r>
              <a:rPr lang="pl-PL" sz="1600" dirty="0">
                <a:solidFill>
                  <a:schemeClr val="bg2"/>
                </a:solidFill>
                <a:latin typeface="+mn-lt"/>
              </a:rPr>
              <a:t>./resources/LTEXXXX_common.py</a:t>
            </a:r>
          </a:p>
        </p:txBody>
      </p:sp>
      <p:sp>
        <p:nvSpPr>
          <p:cNvPr id="9" name="TextBox 8">
            <a:extLst>
              <a:ext uri="{FF2B5EF4-FFF2-40B4-BE49-F238E27FC236}">
                <a16:creationId xmlns:a16="http://schemas.microsoft.com/office/drawing/2014/main" id="{44AB381E-89CD-4312-AEDB-7CB8E25456C1}"/>
              </a:ext>
            </a:extLst>
          </p:cNvPr>
          <p:cNvSpPr txBox="1"/>
          <p:nvPr/>
        </p:nvSpPr>
        <p:spPr>
          <a:xfrm>
            <a:off x="417513" y="2635217"/>
            <a:ext cx="4983978" cy="338554"/>
          </a:xfrm>
          <a:prstGeom prst="rect">
            <a:avLst/>
          </a:prstGeom>
          <a:noFill/>
        </p:spPr>
        <p:txBody>
          <a:bodyPr wrap="square" rtlCol="0">
            <a:spAutoFit/>
          </a:bodyPr>
          <a:lstStyle/>
          <a:p>
            <a:r>
              <a:rPr lang="pl-PL" sz="1600" dirty="0">
                <a:solidFill>
                  <a:schemeClr val="bg2"/>
                </a:solidFill>
                <a:latin typeface="+mn-lt"/>
              </a:rPr>
              <a:t>./resources/MultiprocessUeAttach.py</a:t>
            </a:r>
          </a:p>
        </p:txBody>
      </p:sp>
      <p:pic>
        <p:nvPicPr>
          <p:cNvPr id="5" name="Picture 4">
            <a:extLst>
              <a:ext uri="{FF2B5EF4-FFF2-40B4-BE49-F238E27FC236}">
                <a16:creationId xmlns:a16="http://schemas.microsoft.com/office/drawing/2014/main" id="{87524721-B325-460C-BC5A-F09BB5B2B78B}"/>
              </a:ext>
            </a:extLst>
          </p:cNvPr>
          <p:cNvPicPr>
            <a:picLocks noChangeAspect="1"/>
          </p:cNvPicPr>
          <p:nvPr/>
        </p:nvPicPr>
        <p:blipFill>
          <a:blip r:embed="rId2"/>
          <a:stretch>
            <a:fillRect/>
          </a:stretch>
        </p:blipFill>
        <p:spPr>
          <a:xfrm>
            <a:off x="417512" y="897795"/>
            <a:ext cx="4010025" cy="1209675"/>
          </a:xfrm>
          <a:prstGeom prst="rect">
            <a:avLst/>
          </a:prstGeom>
        </p:spPr>
      </p:pic>
      <p:pic>
        <p:nvPicPr>
          <p:cNvPr id="6" name="Picture 5">
            <a:extLst>
              <a:ext uri="{FF2B5EF4-FFF2-40B4-BE49-F238E27FC236}">
                <a16:creationId xmlns:a16="http://schemas.microsoft.com/office/drawing/2014/main" id="{70E622D3-9BEB-45FF-8FCC-D2CD4CB35730}"/>
              </a:ext>
            </a:extLst>
          </p:cNvPr>
          <p:cNvPicPr>
            <a:picLocks noChangeAspect="1"/>
          </p:cNvPicPr>
          <p:nvPr/>
        </p:nvPicPr>
        <p:blipFill>
          <a:blip r:embed="rId3"/>
          <a:stretch>
            <a:fillRect/>
          </a:stretch>
        </p:blipFill>
        <p:spPr>
          <a:xfrm>
            <a:off x="417512" y="2973771"/>
            <a:ext cx="3943350" cy="1209675"/>
          </a:xfrm>
          <a:prstGeom prst="rect">
            <a:avLst/>
          </a:prstGeom>
        </p:spPr>
      </p:pic>
      <p:sp>
        <p:nvSpPr>
          <p:cNvPr id="10" name="Title 1">
            <a:extLst>
              <a:ext uri="{FF2B5EF4-FFF2-40B4-BE49-F238E27FC236}">
                <a16:creationId xmlns:a16="http://schemas.microsoft.com/office/drawing/2014/main" id="{CE0639EE-0063-46E2-B1F3-5559C756829D}"/>
              </a:ext>
            </a:extLst>
          </p:cNvPr>
          <p:cNvSpPr txBox="1">
            <a:spLocks/>
          </p:cNvSpPr>
          <p:nvPr/>
        </p:nvSpPr>
        <p:spPr>
          <a:xfrm>
            <a:off x="417513" y="279400"/>
            <a:ext cx="8229600" cy="311150"/>
          </a:xfr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pl-PL" sz="1800" b="1" dirty="0"/>
              <a:t>How to </a:t>
            </a:r>
            <a:r>
              <a:rPr lang="pl-PL" sz="1800" b="1" dirty="0" err="1"/>
              <a:t>use</a:t>
            </a:r>
            <a:r>
              <a:rPr lang="pl-PL" sz="1800" b="1" dirty="0"/>
              <a:t> </a:t>
            </a:r>
            <a:r>
              <a:rPr lang="pl-PL" sz="1800" b="1" dirty="0" err="1"/>
              <a:t>libraries</a:t>
            </a:r>
            <a:endParaRPr lang="en-US" sz="1800" b="1" dirty="0"/>
          </a:p>
        </p:txBody>
      </p:sp>
    </p:spTree>
    <p:extLst>
      <p:ext uri="{BB962C8B-B14F-4D97-AF65-F5344CB8AC3E}">
        <p14:creationId xmlns:p14="http://schemas.microsoft.com/office/powerpoint/2010/main" val="247501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4CB0995-A27B-46BB-8D63-C026D7407F30}"/>
              </a:ext>
            </a:extLst>
          </p:cNvPr>
          <p:cNvSpPr>
            <a:spLocks noGrp="1"/>
          </p:cNvSpPr>
          <p:nvPr>
            <p:ph type="body" sz="quarter" idx="11"/>
          </p:nvPr>
        </p:nvSpPr>
        <p:spPr/>
        <p:txBody>
          <a:bodyPr/>
          <a:lstStyle/>
          <a:p>
            <a:r>
              <a:rPr lang="pl-PL" dirty="0"/>
              <a:t>Robot Framework</a:t>
            </a:r>
          </a:p>
          <a:p>
            <a:r>
              <a:rPr lang="pl-PL" sz="3200" dirty="0" err="1"/>
              <a:t>Variables</a:t>
            </a:r>
            <a:endParaRPr lang="pl-PL" sz="3200" dirty="0"/>
          </a:p>
        </p:txBody>
      </p:sp>
    </p:spTree>
    <p:extLst>
      <p:ext uri="{BB962C8B-B14F-4D97-AF65-F5344CB8AC3E}">
        <p14:creationId xmlns:p14="http://schemas.microsoft.com/office/powerpoint/2010/main" val="1549696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 </a:t>
            </a:r>
            <a:endParaRPr lang="en-US" dirty="0"/>
          </a:p>
        </p:txBody>
      </p:sp>
      <p:graphicFrame>
        <p:nvGraphicFramePr>
          <p:cNvPr id="8" name="Diagram 7"/>
          <p:cNvGraphicFramePr/>
          <p:nvPr>
            <p:extLst>
              <p:ext uri="{D42A27DB-BD31-4B8C-83A1-F6EECF244321}">
                <p14:modId xmlns:p14="http://schemas.microsoft.com/office/powerpoint/2010/main" val="4040928596"/>
              </p:ext>
            </p:extLst>
          </p:nvPr>
        </p:nvGraphicFramePr>
        <p:xfrm>
          <a:off x="2152355" y="668215"/>
          <a:ext cx="4658751" cy="27397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tangle 8"/>
          <p:cNvSpPr/>
          <p:nvPr/>
        </p:nvSpPr>
        <p:spPr>
          <a:xfrm>
            <a:off x="536373" y="3718636"/>
            <a:ext cx="7707293" cy="57201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marL="228600" lvl="0" indent="-228600" algn="just"/>
            <a:r>
              <a:rPr lang="en-US" sz="1200" b="1" dirty="0">
                <a:solidFill>
                  <a:srgbClr val="FFFFFF"/>
                </a:solidFill>
                <a:latin typeface="Courier New" pitchFamily="49" charset="0"/>
                <a:cs typeface="Courier New" pitchFamily="49" charset="0"/>
              </a:rPr>
              <a:t>In addition to this, environment variables can be used directly</a:t>
            </a:r>
            <a:r>
              <a:rPr lang="pl-PL" sz="1200" b="1" dirty="0">
                <a:solidFill>
                  <a:srgbClr val="FFFFFF"/>
                </a:solidFill>
                <a:latin typeface="Courier New" pitchFamily="49" charset="0"/>
                <a:cs typeface="Courier New" pitchFamily="49" charset="0"/>
              </a:rPr>
              <a:t> </a:t>
            </a:r>
            <a:r>
              <a:rPr lang="en-US" sz="1200" b="1" dirty="0">
                <a:solidFill>
                  <a:srgbClr val="FFFFFF"/>
                </a:solidFill>
                <a:latin typeface="Courier New" pitchFamily="49" charset="0"/>
                <a:cs typeface="Courier New" pitchFamily="49" charset="0"/>
              </a:rPr>
              <a:t>with the syntax %{VARIABLE}.</a:t>
            </a:r>
            <a:endParaRPr lang="pl-PL" sz="1200" b="1" dirty="0">
              <a:solidFill>
                <a:srgbClr val="FFFFFF"/>
              </a:solidFill>
              <a:latin typeface="Courier New" pitchFamily="49" charset="0"/>
              <a:cs typeface="Courier New" pitchFamily="49" charset="0"/>
            </a:endParaRPr>
          </a:p>
        </p:txBody>
      </p:sp>
      <p:sp>
        <p:nvSpPr>
          <p:cNvPr id="6" name="Title 1">
            <a:extLst>
              <a:ext uri="{FF2B5EF4-FFF2-40B4-BE49-F238E27FC236}">
                <a16:creationId xmlns:a16="http://schemas.microsoft.com/office/drawing/2014/main" id="{14E00320-F378-4F9E-BF45-F9CF89B1867A}"/>
              </a:ext>
            </a:extLst>
          </p:cNvPr>
          <p:cNvSpPr txBox="1">
            <a:spLocks/>
          </p:cNvSpPr>
          <p:nvPr/>
        </p:nvSpPr>
        <p:spPr>
          <a:xfrm>
            <a:off x="432000" y="256637"/>
            <a:ext cx="8229600" cy="311150"/>
          </a:xfr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pl-PL" sz="1800" b="1" dirty="0" err="1"/>
              <a:t>Variables</a:t>
            </a:r>
            <a:endParaRPr lang="en-US" sz="18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 </a:t>
            </a:r>
            <a:endParaRPr lang="en-US" dirty="0"/>
          </a:p>
        </p:txBody>
      </p:sp>
      <p:graphicFrame>
        <p:nvGraphicFramePr>
          <p:cNvPr id="8" name="Diagram 7"/>
          <p:cNvGraphicFramePr/>
          <p:nvPr>
            <p:extLst>
              <p:ext uri="{D42A27DB-BD31-4B8C-83A1-F6EECF244321}">
                <p14:modId xmlns:p14="http://schemas.microsoft.com/office/powerpoint/2010/main" val="3573516517"/>
              </p:ext>
            </p:extLst>
          </p:nvPr>
        </p:nvGraphicFramePr>
        <p:xfrm>
          <a:off x="2152355" y="668215"/>
          <a:ext cx="4658751" cy="27397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tangle 8"/>
          <p:cNvSpPr/>
          <p:nvPr/>
        </p:nvSpPr>
        <p:spPr>
          <a:xfrm>
            <a:off x="536373" y="3718636"/>
            <a:ext cx="7707293" cy="57201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tIns="90000" bIns="90000" rtlCol="0" anchor="t" anchorCtr="0"/>
          <a:lstStyle/>
          <a:p>
            <a:pPr marL="228600" lvl="0" indent="-228600" algn="just"/>
            <a:r>
              <a:rPr lang="en-US" sz="1200" b="1" dirty="0">
                <a:solidFill>
                  <a:srgbClr val="FFFFFF"/>
                </a:solidFill>
                <a:latin typeface="Courier New" pitchFamily="49" charset="0"/>
                <a:cs typeface="Courier New" pitchFamily="49" charset="0"/>
              </a:rPr>
              <a:t>In addition to this, environment variables can be used directly</a:t>
            </a:r>
            <a:r>
              <a:rPr lang="pl-PL" sz="1200" b="1" dirty="0">
                <a:solidFill>
                  <a:srgbClr val="FFFFFF"/>
                </a:solidFill>
                <a:latin typeface="Courier New" pitchFamily="49" charset="0"/>
                <a:cs typeface="Courier New" pitchFamily="49" charset="0"/>
              </a:rPr>
              <a:t> </a:t>
            </a:r>
            <a:r>
              <a:rPr lang="en-US" sz="1200" b="1" dirty="0">
                <a:solidFill>
                  <a:srgbClr val="FFFFFF"/>
                </a:solidFill>
                <a:latin typeface="Courier New" pitchFamily="49" charset="0"/>
                <a:cs typeface="Courier New" pitchFamily="49" charset="0"/>
              </a:rPr>
              <a:t>with the syntax %{VARIABLE}.</a:t>
            </a:r>
            <a:endParaRPr lang="pl-PL" sz="1200" b="1" dirty="0">
              <a:solidFill>
                <a:srgbClr val="FFFFFF"/>
              </a:solidFill>
              <a:latin typeface="Courier New" pitchFamily="49" charset="0"/>
              <a:cs typeface="Courier New" pitchFamily="49" charset="0"/>
            </a:endParaRPr>
          </a:p>
        </p:txBody>
      </p:sp>
      <p:sp>
        <p:nvSpPr>
          <p:cNvPr id="6" name="Title 1">
            <a:extLst>
              <a:ext uri="{FF2B5EF4-FFF2-40B4-BE49-F238E27FC236}">
                <a16:creationId xmlns:a16="http://schemas.microsoft.com/office/drawing/2014/main" id="{14E00320-F378-4F9E-BF45-F9CF89B1867A}"/>
              </a:ext>
            </a:extLst>
          </p:cNvPr>
          <p:cNvSpPr txBox="1">
            <a:spLocks/>
          </p:cNvSpPr>
          <p:nvPr/>
        </p:nvSpPr>
        <p:spPr>
          <a:xfrm>
            <a:off x="432000" y="256637"/>
            <a:ext cx="8229600" cy="311150"/>
          </a:xfr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pl-PL" sz="1800" b="1" dirty="0"/>
              <a:t>Special </a:t>
            </a:r>
            <a:r>
              <a:rPr lang="pl-PL" sz="1800" b="1" dirty="0" err="1"/>
              <a:t>variables</a:t>
            </a:r>
            <a:endParaRPr lang="en-US" sz="1800" b="1" dirty="0"/>
          </a:p>
        </p:txBody>
      </p:sp>
    </p:spTree>
    <p:extLst>
      <p:ext uri="{BB962C8B-B14F-4D97-AF65-F5344CB8AC3E}">
        <p14:creationId xmlns:p14="http://schemas.microsoft.com/office/powerpoint/2010/main" val="3216950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4CB0995-A27B-46BB-8D63-C026D7407F30}"/>
              </a:ext>
            </a:extLst>
          </p:cNvPr>
          <p:cNvSpPr>
            <a:spLocks noGrp="1"/>
          </p:cNvSpPr>
          <p:nvPr>
            <p:ph type="body" sz="quarter" idx="11"/>
          </p:nvPr>
        </p:nvSpPr>
        <p:spPr/>
        <p:txBody>
          <a:bodyPr/>
          <a:lstStyle/>
          <a:p>
            <a:r>
              <a:rPr lang="pl-PL" dirty="0">
                <a:solidFill>
                  <a:srgbClr val="FFFFFF"/>
                </a:solidFill>
              </a:rPr>
              <a:t>How do we do </a:t>
            </a:r>
            <a:r>
              <a:rPr lang="pl-PL" dirty="0" err="1">
                <a:solidFill>
                  <a:srgbClr val="FFFFFF"/>
                </a:solidFill>
              </a:rPr>
              <a:t>it</a:t>
            </a:r>
            <a:r>
              <a:rPr lang="pl-PL" dirty="0">
                <a:solidFill>
                  <a:srgbClr val="FFFFFF"/>
                </a:solidFill>
              </a:rPr>
              <a:t> </a:t>
            </a:r>
            <a:r>
              <a:rPr lang="pl-PL" dirty="0" err="1">
                <a:solidFill>
                  <a:srgbClr val="FFFFFF"/>
                </a:solidFill>
              </a:rPr>
              <a:t>at</a:t>
            </a:r>
            <a:r>
              <a:rPr lang="pl-PL" dirty="0">
                <a:solidFill>
                  <a:srgbClr val="FFFFFF"/>
                </a:solidFill>
              </a:rPr>
              <a:t> Nokia?</a:t>
            </a:r>
          </a:p>
          <a:p>
            <a:endParaRPr lang="pl-PL" dirty="0"/>
          </a:p>
        </p:txBody>
      </p:sp>
    </p:spTree>
    <p:extLst>
      <p:ext uri="{BB962C8B-B14F-4D97-AF65-F5344CB8AC3E}">
        <p14:creationId xmlns:p14="http://schemas.microsoft.com/office/powerpoint/2010/main" val="2530568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 </a:t>
            </a:r>
            <a:endParaRPr lang="en-US" dirty="0"/>
          </a:p>
        </p:txBody>
      </p:sp>
      <p:pic>
        <p:nvPicPr>
          <p:cNvPr id="3" name="Picture 2">
            <a:extLst>
              <a:ext uri="{FF2B5EF4-FFF2-40B4-BE49-F238E27FC236}">
                <a16:creationId xmlns:a16="http://schemas.microsoft.com/office/drawing/2014/main" id="{12CF77C0-F3E9-4C11-9368-AE599D3B0DD1}"/>
              </a:ext>
            </a:extLst>
          </p:cNvPr>
          <p:cNvPicPr>
            <a:picLocks noChangeAspect="1"/>
          </p:cNvPicPr>
          <p:nvPr/>
        </p:nvPicPr>
        <p:blipFill>
          <a:blip r:embed="rId3"/>
          <a:stretch>
            <a:fillRect/>
          </a:stretch>
        </p:blipFill>
        <p:spPr>
          <a:xfrm>
            <a:off x="417513" y="691922"/>
            <a:ext cx="5886450" cy="3629025"/>
          </a:xfrm>
          <a:prstGeom prst="rect">
            <a:avLst/>
          </a:prstGeom>
        </p:spPr>
      </p:pic>
      <p:sp>
        <p:nvSpPr>
          <p:cNvPr id="5" name="Title 1">
            <a:extLst>
              <a:ext uri="{FF2B5EF4-FFF2-40B4-BE49-F238E27FC236}">
                <a16:creationId xmlns:a16="http://schemas.microsoft.com/office/drawing/2014/main" id="{50A066EB-7FE8-4B8F-93D6-1C3C01FB44DE}"/>
              </a:ext>
            </a:extLst>
          </p:cNvPr>
          <p:cNvSpPr txBox="1">
            <a:spLocks/>
          </p:cNvSpPr>
          <p:nvPr/>
        </p:nvSpPr>
        <p:spPr>
          <a:xfrm>
            <a:off x="417513" y="279400"/>
            <a:ext cx="8229600" cy="311150"/>
          </a:xfr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pl-PL" sz="1800" b="1" dirty="0" err="1"/>
              <a:t>Creating</a:t>
            </a:r>
            <a:r>
              <a:rPr lang="pl-PL" sz="1800" b="1" dirty="0"/>
              <a:t> </a:t>
            </a:r>
            <a:r>
              <a:rPr lang="pl-PL" sz="1800" b="1" dirty="0" err="1"/>
              <a:t>variables</a:t>
            </a:r>
            <a:endParaRPr lang="en-US" sz="1800" b="1" dirty="0"/>
          </a:p>
        </p:txBody>
      </p:sp>
    </p:spTree>
    <p:extLst>
      <p:ext uri="{BB962C8B-B14F-4D97-AF65-F5344CB8AC3E}">
        <p14:creationId xmlns:p14="http://schemas.microsoft.com/office/powerpoint/2010/main" val="3589734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 </a:t>
            </a:r>
            <a:endParaRPr lang="en-US" dirty="0"/>
          </a:p>
        </p:txBody>
      </p:sp>
      <p:graphicFrame>
        <p:nvGraphicFramePr>
          <p:cNvPr id="3" name="Diagram 2"/>
          <p:cNvGraphicFramePr/>
          <p:nvPr>
            <p:extLst>
              <p:ext uri="{D42A27DB-BD31-4B8C-83A1-F6EECF244321}">
                <p14:modId xmlns:p14="http://schemas.microsoft.com/office/powerpoint/2010/main" val="3919848658"/>
              </p:ext>
            </p:extLst>
          </p:nvPr>
        </p:nvGraphicFramePr>
        <p:xfrm>
          <a:off x="337623" y="1237957"/>
          <a:ext cx="7751299" cy="28007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a:extLst>
              <a:ext uri="{FF2B5EF4-FFF2-40B4-BE49-F238E27FC236}">
                <a16:creationId xmlns:a16="http://schemas.microsoft.com/office/drawing/2014/main" id="{B3445462-9222-416C-8007-CAC73A7E57B7}"/>
              </a:ext>
            </a:extLst>
          </p:cNvPr>
          <p:cNvSpPr txBox="1">
            <a:spLocks/>
          </p:cNvSpPr>
          <p:nvPr/>
        </p:nvSpPr>
        <p:spPr>
          <a:xfrm>
            <a:off x="417513" y="279400"/>
            <a:ext cx="8229600" cy="311150"/>
          </a:xfr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1800" b="1" dirty="0"/>
              <a:t>Using </a:t>
            </a:r>
            <a:r>
              <a:rPr lang="pl-PL" sz="1800" b="1" dirty="0"/>
              <a:t>‚</a:t>
            </a:r>
            <a:r>
              <a:rPr lang="en-US" sz="1800" b="1" dirty="0"/>
              <a:t>Set Test</a:t>
            </a:r>
            <a:r>
              <a:rPr lang="pl-PL" sz="1800" b="1" dirty="0"/>
              <a:t>/Suite/Global </a:t>
            </a:r>
            <a:r>
              <a:rPr lang="en-US" sz="1800" b="1" dirty="0"/>
              <a:t>Variable</a:t>
            </a:r>
            <a:r>
              <a:rPr lang="pl-PL" sz="1800" b="1" dirty="0"/>
              <a:t>’</a:t>
            </a:r>
            <a:r>
              <a:rPr lang="en-US" sz="1800" b="1" dirty="0"/>
              <a:t> keywords</a:t>
            </a:r>
            <a:r>
              <a:rPr lang="pl-PL" sz="1800" b="1" dirty="0"/>
              <a:t> from </a:t>
            </a:r>
            <a:r>
              <a:rPr lang="pl-PL" sz="1800" b="1" dirty="0" err="1"/>
              <a:t>BuiltIn</a:t>
            </a:r>
            <a:r>
              <a:rPr lang="pl-PL" sz="1800" b="1" dirty="0"/>
              <a:t> </a:t>
            </a:r>
            <a:r>
              <a:rPr lang="pl-PL" sz="1800" b="1" dirty="0" err="1"/>
              <a:t>library</a:t>
            </a:r>
            <a:endParaRPr lang="en-US" sz="18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4CB0995-A27B-46BB-8D63-C026D7407F30}"/>
              </a:ext>
            </a:extLst>
          </p:cNvPr>
          <p:cNvSpPr>
            <a:spLocks noGrp="1"/>
          </p:cNvSpPr>
          <p:nvPr>
            <p:ph type="body" sz="quarter" idx="11"/>
          </p:nvPr>
        </p:nvSpPr>
        <p:spPr/>
        <p:txBody>
          <a:bodyPr/>
          <a:lstStyle/>
          <a:p>
            <a:r>
              <a:rPr lang="pl-PL" dirty="0"/>
              <a:t>Robot Framework</a:t>
            </a:r>
          </a:p>
          <a:p>
            <a:r>
              <a:rPr lang="pl-PL" sz="3200" dirty="0" err="1"/>
              <a:t>Keywords</a:t>
            </a:r>
            <a:endParaRPr lang="pl-PL" sz="3200" dirty="0"/>
          </a:p>
        </p:txBody>
      </p:sp>
    </p:spTree>
    <p:extLst>
      <p:ext uri="{BB962C8B-B14F-4D97-AF65-F5344CB8AC3E}">
        <p14:creationId xmlns:p14="http://schemas.microsoft.com/office/powerpoint/2010/main" val="2381767400"/>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 </a:t>
            </a:r>
            <a:endParaRPr lang="en-US" dirty="0"/>
          </a:p>
        </p:txBody>
      </p:sp>
      <p:graphicFrame>
        <p:nvGraphicFramePr>
          <p:cNvPr id="5" name="Diagram 4"/>
          <p:cNvGraphicFramePr/>
          <p:nvPr>
            <p:extLst>
              <p:ext uri="{D42A27DB-BD31-4B8C-83A1-F6EECF244321}">
                <p14:modId xmlns:p14="http://schemas.microsoft.com/office/powerpoint/2010/main" val="4275677546"/>
              </p:ext>
            </p:extLst>
          </p:nvPr>
        </p:nvGraphicFramePr>
        <p:xfrm>
          <a:off x="1523999" y="773722"/>
          <a:ext cx="5305865" cy="3685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a:extLst>
              <a:ext uri="{FF2B5EF4-FFF2-40B4-BE49-F238E27FC236}">
                <a16:creationId xmlns:a16="http://schemas.microsoft.com/office/drawing/2014/main" id="{4E4F19B1-E20D-464A-9C4B-1AA143864323}"/>
              </a:ext>
            </a:extLst>
          </p:cNvPr>
          <p:cNvSpPr txBox="1">
            <a:spLocks/>
          </p:cNvSpPr>
          <p:nvPr/>
        </p:nvSpPr>
        <p:spPr>
          <a:xfrm>
            <a:off x="417513" y="279400"/>
            <a:ext cx="8229600" cy="311150"/>
          </a:xfr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pl-PL" sz="1800" b="1" dirty="0" err="1"/>
              <a:t>Settings</a:t>
            </a:r>
            <a:r>
              <a:rPr lang="pl-PL" sz="1800" b="1" dirty="0"/>
              <a:t> in </a:t>
            </a:r>
            <a:r>
              <a:rPr lang="pl-PL" sz="1800" b="1" dirty="0" err="1"/>
              <a:t>keyword</a:t>
            </a:r>
            <a:r>
              <a:rPr lang="pl-PL" sz="1800" b="1" dirty="0"/>
              <a:t> </a:t>
            </a:r>
            <a:r>
              <a:rPr lang="pl-PL" sz="1800" b="1" dirty="0" err="1"/>
              <a:t>table</a:t>
            </a:r>
            <a:endParaRPr lang="en-US" sz="18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 </a:t>
            </a:r>
            <a:endParaRPr lang="en-US" dirty="0"/>
          </a:p>
        </p:txBody>
      </p:sp>
      <p:sp>
        <p:nvSpPr>
          <p:cNvPr id="4" name="Footer Placeholder 3"/>
          <p:cNvSpPr>
            <a:spLocks noGrp="1"/>
          </p:cNvSpPr>
          <p:nvPr>
            <p:ph type="ftr" sz="quarter" idx="14"/>
          </p:nvPr>
        </p:nvSpPr>
        <p:spPr/>
        <p:txBody>
          <a:bodyPr/>
          <a:lstStyle/>
          <a:p>
            <a:pPr algn="l"/>
            <a:r>
              <a:rPr lang="en-GB">
                <a:solidFill>
                  <a:schemeClr val="bg2"/>
                </a:solidFill>
                <a:cs typeface="Arial" charset="0"/>
              </a:rPr>
              <a:t>Nokia Academy</a:t>
            </a:r>
            <a:endParaRPr lang="en-GB" dirty="0">
              <a:solidFill>
                <a:schemeClr val="bg2"/>
              </a:solidFill>
              <a:cs typeface="Arial" charset="0"/>
            </a:endParaRPr>
          </a:p>
        </p:txBody>
      </p:sp>
      <p:sp>
        <p:nvSpPr>
          <p:cNvPr id="5" name="TextBox 4"/>
          <p:cNvSpPr txBox="1"/>
          <p:nvPr/>
        </p:nvSpPr>
        <p:spPr>
          <a:xfrm>
            <a:off x="323556" y="745588"/>
            <a:ext cx="7751299" cy="338554"/>
          </a:xfrm>
          <a:prstGeom prst="rect">
            <a:avLst/>
          </a:prstGeom>
          <a:noFill/>
        </p:spPr>
        <p:txBody>
          <a:bodyPr wrap="square" rtlCol="0">
            <a:spAutoFit/>
          </a:bodyPr>
          <a:lstStyle/>
          <a:p>
            <a:r>
              <a:rPr lang="en-US" sz="1600" dirty="0">
                <a:latin typeface="+mn-lt"/>
              </a:rPr>
              <a:t>In many ways, the overall user keyword syntax is identical to the test case syntax. </a:t>
            </a:r>
          </a:p>
        </p:txBody>
      </p:sp>
      <p:pic>
        <p:nvPicPr>
          <p:cNvPr id="6" name="Picture 5">
            <a:extLst>
              <a:ext uri="{FF2B5EF4-FFF2-40B4-BE49-F238E27FC236}">
                <a16:creationId xmlns:a16="http://schemas.microsoft.com/office/drawing/2014/main" id="{120AEF79-8FCC-4E8A-9A1C-F2B307113558}"/>
              </a:ext>
            </a:extLst>
          </p:cNvPr>
          <p:cNvPicPr>
            <a:picLocks noChangeAspect="1"/>
          </p:cNvPicPr>
          <p:nvPr/>
        </p:nvPicPr>
        <p:blipFill>
          <a:blip r:embed="rId3"/>
          <a:stretch>
            <a:fillRect/>
          </a:stretch>
        </p:blipFill>
        <p:spPr>
          <a:xfrm>
            <a:off x="432000" y="1161778"/>
            <a:ext cx="5772150" cy="2114550"/>
          </a:xfrm>
          <a:prstGeom prst="rect">
            <a:avLst/>
          </a:prstGeom>
        </p:spPr>
      </p:pic>
      <p:sp>
        <p:nvSpPr>
          <p:cNvPr id="7" name="Title 1">
            <a:extLst>
              <a:ext uri="{FF2B5EF4-FFF2-40B4-BE49-F238E27FC236}">
                <a16:creationId xmlns:a16="http://schemas.microsoft.com/office/drawing/2014/main" id="{D33D8703-8107-4D16-8AB8-56E1E66C8CD2}"/>
              </a:ext>
            </a:extLst>
          </p:cNvPr>
          <p:cNvSpPr txBox="1">
            <a:spLocks/>
          </p:cNvSpPr>
          <p:nvPr/>
        </p:nvSpPr>
        <p:spPr>
          <a:xfrm>
            <a:off x="417513" y="279400"/>
            <a:ext cx="8229600" cy="311150"/>
          </a:xfr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pl-PL" sz="1800" b="1" dirty="0" err="1"/>
              <a:t>Creating</a:t>
            </a:r>
            <a:r>
              <a:rPr lang="pl-PL" sz="1800" b="1" dirty="0"/>
              <a:t> </a:t>
            </a:r>
            <a:r>
              <a:rPr lang="pl-PL" sz="1800" b="1" dirty="0" err="1"/>
              <a:t>user</a:t>
            </a:r>
            <a:r>
              <a:rPr lang="pl-PL" sz="1800" b="1" dirty="0"/>
              <a:t> </a:t>
            </a:r>
            <a:r>
              <a:rPr lang="pl-PL" sz="1800" b="1" dirty="0" err="1"/>
              <a:t>keywords</a:t>
            </a:r>
            <a:endParaRPr lang="en-US" sz="18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 </a:t>
            </a:r>
            <a:endParaRPr lang="en-US" dirty="0"/>
          </a:p>
        </p:txBody>
      </p:sp>
      <p:sp>
        <p:nvSpPr>
          <p:cNvPr id="6" name="TextBox 5"/>
          <p:cNvSpPr txBox="1"/>
          <p:nvPr/>
        </p:nvSpPr>
        <p:spPr>
          <a:xfrm>
            <a:off x="417513" y="590550"/>
            <a:ext cx="8229600" cy="1077218"/>
          </a:xfrm>
          <a:prstGeom prst="rect">
            <a:avLst/>
          </a:prstGeom>
          <a:noFill/>
        </p:spPr>
        <p:txBody>
          <a:bodyPr wrap="square" rtlCol="0">
            <a:spAutoFit/>
          </a:bodyPr>
          <a:lstStyle/>
          <a:p>
            <a:r>
              <a:rPr lang="pl-PL" sz="1600" dirty="0">
                <a:latin typeface="+mn-lt"/>
              </a:rPr>
              <a:t>Resource file </a:t>
            </a:r>
            <a:r>
              <a:rPr lang="en-US" sz="1600" b="1" dirty="0">
                <a:solidFill>
                  <a:srgbClr val="FF0000"/>
                </a:solidFill>
                <a:latin typeface="+mn-lt"/>
              </a:rPr>
              <a:t>cannot</a:t>
            </a:r>
            <a:r>
              <a:rPr lang="en-US" sz="1600" dirty="0">
                <a:latin typeface="+mn-lt"/>
              </a:rPr>
              <a:t> contain </a:t>
            </a:r>
            <a:r>
              <a:rPr lang="en-US" sz="1600" b="1" dirty="0">
                <a:solidFill>
                  <a:srgbClr val="FF0000"/>
                </a:solidFill>
                <a:latin typeface="+mn-lt"/>
              </a:rPr>
              <a:t>Test Case </a:t>
            </a:r>
            <a:r>
              <a:rPr lang="en-US" sz="1600" dirty="0">
                <a:latin typeface="+mn-lt"/>
              </a:rPr>
              <a:t>tables. Additionally, the </a:t>
            </a:r>
            <a:r>
              <a:rPr lang="en-US" sz="1600" b="1" dirty="0">
                <a:solidFill>
                  <a:srgbClr val="FFC000"/>
                </a:solidFill>
                <a:latin typeface="+mn-lt"/>
              </a:rPr>
              <a:t>Setting</a:t>
            </a:r>
            <a:r>
              <a:rPr lang="en-US" sz="1600" dirty="0">
                <a:latin typeface="+mn-lt"/>
              </a:rPr>
              <a:t> table in resource files </a:t>
            </a:r>
            <a:r>
              <a:rPr lang="en-US" sz="1600" b="1" dirty="0">
                <a:solidFill>
                  <a:srgbClr val="FFC000"/>
                </a:solidFill>
                <a:latin typeface="+mn-lt"/>
              </a:rPr>
              <a:t>can contain only import settings </a:t>
            </a:r>
            <a:r>
              <a:rPr lang="en-US" sz="1600" dirty="0">
                <a:latin typeface="+mn-lt"/>
              </a:rPr>
              <a:t>(Library, Resource, Variables) and Documentation. The </a:t>
            </a:r>
            <a:r>
              <a:rPr lang="en-US" sz="1600" b="1" dirty="0">
                <a:solidFill>
                  <a:srgbClr val="00B050"/>
                </a:solidFill>
                <a:latin typeface="+mn-lt"/>
              </a:rPr>
              <a:t>Variable table and Keyword table </a:t>
            </a:r>
            <a:r>
              <a:rPr lang="en-US" sz="1600" dirty="0">
                <a:latin typeface="+mn-lt"/>
              </a:rPr>
              <a:t>are used exactly the same way as in test case files.</a:t>
            </a:r>
          </a:p>
        </p:txBody>
      </p:sp>
      <p:sp>
        <p:nvSpPr>
          <p:cNvPr id="3" name="TextBox 2"/>
          <p:cNvSpPr txBox="1"/>
          <p:nvPr/>
        </p:nvSpPr>
        <p:spPr>
          <a:xfrm>
            <a:off x="262530" y="1667768"/>
            <a:ext cx="1726755" cy="646331"/>
          </a:xfrm>
          <a:prstGeom prst="rect">
            <a:avLst/>
          </a:prstGeom>
          <a:noFill/>
        </p:spPr>
        <p:txBody>
          <a:bodyPr wrap="none" rtlCol="0">
            <a:spAutoFit/>
          </a:bodyPr>
          <a:lstStyle/>
          <a:p>
            <a:r>
              <a:rPr lang="pl-PL" dirty="0" err="1">
                <a:latin typeface="+mn-lt"/>
              </a:rPr>
              <a:t>resource.robot</a:t>
            </a:r>
            <a:endParaRPr lang="pl-PL" dirty="0">
              <a:latin typeface="+mn-lt"/>
            </a:endParaRPr>
          </a:p>
          <a:p>
            <a:endParaRPr lang="en-US" dirty="0" err="1">
              <a:latin typeface="+mn-lt"/>
            </a:endParaRPr>
          </a:p>
        </p:txBody>
      </p:sp>
      <p:sp>
        <p:nvSpPr>
          <p:cNvPr id="5" name="TextBox 4"/>
          <p:cNvSpPr txBox="1"/>
          <p:nvPr/>
        </p:nvSpPr>
        <p:spPr>
          <a:xfrm>
            <a:off x="4219170" y="1679214"/>
            <a:ext cx="1383712" cy="369332"/>
          </a:xfrm>
          <a:prstGeom prst="rect">
            <a:avLst/>
          </a:prstGeom>
          <a:noFill/>
        </p:spPr>
        <p:txBody>
          <a:bodyPr wrap="none" rtlCol="0">
            <a:spAutoFit/>
          </a:bodyPr>
          <a:lstStyle/>
          <a:p>
            <a:r>
              <a:rPr lang="pl-PL" dirty="0" err="1">
                <a:latin typeface="+mn-lt"/>
              </a:rPr>
              <a:t>Tests.robot</a:t>
            </a:r>
            <a:endParaRPr lang="pl-PL" dirty="0">
              <a:latin typeface="+mn-lt"/>
            </a:endParaRPr>
          </a:p>
        </p:txBody>
      </p:sp>
      <p:pic>
        <p:nvPicPr>
          <p:cNvPr id="8" name="Picture 7">
            <a:extLst>
              <a:ext uri="{FF2B5EF4-FFF2-40B4-BE49-F238E27FC236}">
                <a16:creationId xmlns:a16="http://schemas.microsoft.com/office/drawing/2014/main" id="{156EA5A5-9814-428A-8EFE-D010D011E550}"/>
              </a:ext>
            </a:extLst>
          </p:cNvPr>
          <p:cNvPicPr>
            <a:picLocks noChangeAspect="1"/>
          </p:cNvPicPr>
          <p:nvPr/>
        </p:nvPicPr>
        <p:blipFill>
          <a:blip r:embed="rId3"/>
          <a:stretch>
            <a:fillRect/>
          </a:stretch>
        </p:blipFill>
        <p:spPr>
          <a:xfrm>
            <a:off x="340022" y="2093656"/>
            <a:ext cx="3799807" cy="1889407"/>
          </a:xfrm>
          <a:prstGeom prst="rect">
            <a:avLst/>
          </a:prstGeom>
        </p:spPr>
      </p:pic>
      <p:pic>
        <p:nvPicPr>
          <p:cNvPr id="9" name="Picture 8">
            <a:extLst>
              <a:ext uri="{FF2B5EF4-FFF2-40B4-BE49-F238E27FC236}">
                <a16:creationId xmlns:a16="http://schemas.microsoft.com/office/drawing/2014/main" id="{294E46C9-0221-4BA2-A8AA-9FA4E231CFE1}"/>
              </a:ext>
            </a:extLst>
          </p:cNvPr>
          <p:cNvPicPr>
            <a:picLocks noChangeAspect="1"/>
          </p:cNvPicPr>
          <p:nvPr/>
        </p:nvPicPr>
        <p:blipFill>
          <a:blip r:embed="rId4"/>
          <a:stretch>
            <a:fillRect/>
          </a:stretch>
        </p:blipFill>
        <p:spPr>
          <a:xfrm>
            <a:off x="4327660" y="2087588"/>
            <a:ext cx="4657725" cy="1895475"/>
          </a:xfrm>
          <a:prstGeom prst="rect">
            <a:avLst/>
          </a:prstGeom>
        </p:spPr>
      </p:pic>
      <p:sp>
        <p:nvSpPr>
          <p:cNvPr id="10" name="Title 1">
            <a:extLst>
              <a:ext uri="{FF2B5EF4-FFF2-40B4-BE49-F238E27FC236}">
                <a16:creationId xmlns:a16="http://schemas.microsoft.com/office/drawing/2014/main" id="{A43F546D-1467-424C-8B6B-6B860F70E3A6}"/>
              </a:ext>
            </a:extLst>
          </p:cNvPr>
          <p:cNvSpPr txBox="1">
            <a:spLocks/>
          </p:cNvSpPr>
          <p:nvPr/>
        </p:nvSpPr>
        <p:spPr>
          <a:xfrm>
            <a:off x="417513" y="279400"/>
            <a:ext cx="8229600" cy="311150"/>
          </a:xfr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pl-PL" sz="1800" b="1" dirty="0"/>
              <a:t>Resource </a:t>
            </a:r>
            <a:r>
              <a:rPr lang="pl-PL" sz="1800" b="1" dirty="0" err="1"/>
              <a:t>files</a:t>
            </a:r>
            <a:endParaRPr lang="en-US" sz="18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4CB0995-A27B-46BB-8D63-C026D7407F30}"/>
              </a:ext>
            </a:extLst>
          </p:cNvPr>
          <p:cNvSpPr>
            <a:spLocks noGrp="1"/>
          </p:cNvSpPr>
          <p:nvPr>
            <p:ph type="body" sz="quarter" idx="11"/>
          </p:nvPr>
        </p:nvSpPr>
        <p:spPr/>
        <p:txBody>
          <a:bodyPr/>
          <a:lstStyle/>
          <a:p>
            <a:r>
              <a:rPr lang="pl-PL" dirty="0"/>
              <a:t>Robot Framework</a:t>
            </a:r>
          </a:p>
          <a:p>
            <a:r>
              <a:rPr lang="pl-PL" sz="3200" dirty="0"/>
              <a:t>User </a:t>
            </a:r>
            <a:r>
              <a:rPr lang="pl-PL" sz="3200" dirty="0" err="1"/>
              <a:t>libraries</a:t>
            </a:r>
            <a:endParaRPr lang="pl-PL" sz="3200" dirty="0"/>
          </a:p>
        </p:txBody>
      </p:sp>
    </p:spTree>
    <p:extLst>
      <p:ext uri="{BB962C8B-B14F-4D97-AF65-F5344CB8AC3E}">
        <p14:creationId xmlns:p14="http://schemas.microsoft.com/office/powerpoint/2010/main" val="2712706598"/>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 </a:t>
            </a:r>
            <a:endParaRPr lang="en-US" dirty="0"/>
          </a:p>
        </p:txBody>
      </p:sp>
      <p:sp>
        <p:nvSpPr>
          <p:cNvPr id="1028" name="Rectangle 4"/>
          <p:cNvSpPr>
            <a:spLocks noChangeArrowheads="1"/>
          </p:cNvSpPr>
          <p:nvPr/>
        </p:nvSpPr>
        <p:spPr bwMode="auto">
          <a:xfrm>
            <a:off x="3749039" y="2230142"/>
            <a:ext cx="184731" cy="4001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a:ln>
                <a:noFill/>
              </a:ln>
              <a:solidFill>
                <a:schemeClr val="tx1"/>
              </a:solidFill>
              <a:effectLst/>
              <a:latin typeface="Arial" pitchFamily="34" charset="0"/>
              <a:cs typeface="Arial" pitchFamily="34" charset="0"/>
            </a:endParaRPr>
          </a:p>
        </p:txBody>
      </p:sp>
      <p:sp>
        <p:nvSpPr>
          <p:cNvPr id="1029" name="Rectangle 5"/>
          <p:cNvSpPr>
            <a:spLocks noChangeArrowheads="1"/>
          </p:cNvSpPr>
          <p:nvPr/>
        </p:nvSpPr>
        <p:spPr bwMode="auto">
          <a:xfrm>
            <a:off x="3629253" y="21719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Arial" pitchFamily="34" charset="0"/>
              <a:cs typeface="Arial" pitchFamily="34" charset="0"/>
            </a:endParaRPr>
          </a:p>
        </p:txBody>
      </p:sp>
      <p:pic>
        <p:nvPicPr>
          <p:cNvPr id="3" name="Picture 2">
            <a:extLst>
              <a:ext uri="{FF2B5EF4-FFF2-40B4-BE49-F238E27FC236}">
                <a16:creationId xmlns:a16="http://schemas.microsoft.com/office/drawing/2014/main" id="{216563BF-C8A0-453C-BEE4-011A00BBA608}"/>
              </a:ext>
            </a:extLst>
          </p:cNvPr>
          <p:cNvPicPr>
            <a:picLocks noChangeAspect="1"/>
          </p:cNvPicPr>
          <p:nvPr/>
        </p:nvPicPr>
        <p:blipFill>
          <a:blip r:embed="rId3"/>
          <a:stretch>
            <a:fillRect/>
          </a:stretch>
        </p:blipFill>
        <p:spPr>
          <a:xfrm>
            <a:off x="204787" y="1009650"/>
            <a:ext cx="8734425" cy="3124200"/>
          </a:xfrm>
          <a:prstGeom prst="rect">
            <a:avLst/>
          </a:prstGeom>
        </p:spPr>
      </p:pic>
      <p:sp>
        <p:nvSpPr>
          <p:cNvPr id="7" name="Title 1">
            <a:extLst>
              <a:ext uri="{FF2B5EF4-FFF2-40B4-BE49-F238E27FC236}">
                <a16:creationId xmlns:a16="http://schemas.microsoft.com/office/drawing/2014/main" id="{1793724D-EB1B-4DC3-9C2E-79DCC76DD468}"/>
              </a:ext>
            </a:extLst>
          </p:cNvPr>
          <p:cNvSpPr txBox="1">
            <a:spLocks/>
          </p:cNvSpPr>
          <p:nvPr/>
        </p:nvSpPr>
        <p:spPr>
          <a:xfrm>
            <a:off x="417513" y="279400"/>
            <a:ext cx="8229600" cy="311150"/>
          </a:xfr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pl-PL" sz="1800" b="1" dirty="0" err="1"/>
              <a:t>Custom</a:t>
            </a:r>
            <a:r>
              <a:rPr lang="pl-PL" sz="1800" b="1" dirty="0"/>
              <a:t> </a:t>
            </a:r>
            <a:r>
              <a:rPr lang="pl-PL" sz="1800" b="1" dirty="0" err="1"/>
              <a:t>libraries</a:t>
            </a:r>
            <a:endParaRPr lang="en-US" sz="18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 </a:t>
            </a:r>
            <a:endParaRPr lang="en-US" dirty="0"/>
          </a:p>
        </p:txBody>
      </p:sp>
      <p:graphicFrame>
        <p:nvGraphicFramePr>
          <p:cNvPr id="8" name="Diagram 7"/>
          <p:cNvGraphicFramePr/>
          <p:nvPr>
            <p:extLst>
              <p:ext uri="{D42A27DB-BD31-4B8C-83A1-F6EECF244321}">
                <p14:modId xmlns:p14="http://schemas.microsoft.com/office/powerpoint/2010/main" val="3841309261"/>
              </p:ext>
            </p:extLst>
          </p:nvPr>
        </p:nvGraphicFramePr>
        <p:xfrm>
          <a:off x="417513" y="954758"/>
          <a:ext cx="7184572" cy="29151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a:extLst>
              <a:ext uri="{FF2B5EF4-FFF2-40B4-BE49-F238E27FC236}">
                <a16:creationId xmlns:a16="http://schemas.microsoft.com/office/drawing/2014/main" id="{9B4BC9A4-E0C9-4957-9DD0-E8B4709456F7}"/>
              </a:ext>
            </a:extLst>
          </p:cNvPr>
          <p:cNvSpPr txBox="1">
            <a:spLocks/>
          </p:cNvSpPr>
          <p:nvPr/>
        </p:nvSpPr>
        <p:spPr>
          <a:xfrm>
            <a:off x="417513" y="279400"/>
            <a:ext cx="8229600" cy="311150"/>
          </a:xfr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pl-PL" sz="1800" b="1" dirty="0"/>
              <a:t>Library </a:t>
            </a:r>
            <a:r>
              <a:rPr lang="pl-PL" sz="1800" b="1" dirty="0" err="1"/>
              <a:t>scope</a:t>
            </a:r>
            <a:endParaRPr lang="en-US" sz="1800" b="1" dirty="0"/>
          </a:p>
        </p:txBody>
      </p:sp>
    </p:spTree>
    <p:extLst>
      <p:ext uri="{BB962C8B-B14F-4D97-AF65-F5344CB8AC3E}">
        <p14:creationId xmlns:p14="http://schemas.microsoft.com/office/powerpoint/2010/main" val="39457073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 </a:t>
            </a:r>
            <a:endParaRPr lang="en-US" dirty="0"/>
          </a:p>
        </p:txBody>
      </p:sp>
      <p:sp>
        <p:nvSpPr>
          <p:cNvPr id="6" name="TextBox 5"/>
          <p:cNvSpPr txBox="1"/>
          <p:nvPr/>
        </p:nvSpPr>
        <p:spPr>
          <a:xfrm>
            <a:off x="417513" y="590549"/>
            <a:ext cx="8229600" cy="923330"/>
          </a:xfrm>
          <a:prstGeom prst="rect">
            <a:avLst/>
          </a:prstGeom>
          <a:noFill/>
        </p:spPr>
        <p:txBody>
          <a:bodyPr wrap="square" rtlCol="0">
            <a:spAutoFit/>
          </a:bodyPr>
          <a:lstStyle/>
          <a:p>
            <a:r>
              <a:rPr lang="pl-PL" dirty="0" err="1">
                <a:latin typeface="+mn-lt"/>
              </a:rPr>
              <a:t>Listeners</a:t>
            </a:r>
            <a:r>
              <a:rPr lang="pl-PL" dirty="0">
                <a:latin typeface="+mn-lt"/>
              </a:rPr>
              <a:t> </a:t>
            </a:r>
            <a:r>
              <a:rPr lang="pl-PL" dirty="0" err="1">
                <a:latin typeface="+mn-lt"/>
              </a:rPr>
              <a:t>receive</a:t>
            </a:r>
            <a:r>
              <a:rPr lang="pl-PL" dirty="0">
                <a:latin typeface="+mn-lt"/>
              </a:rPr>
              <a:t> </a:t>
            </a:r>
            <a:r>
              <a:rPr lang="pl-PL" dirty="0" err="1">
                <a:latin typeface="+mn-lt"/>
              </a:rPr>
              <a:t>information</a:t>
            </a:r>
            <a:r>
              <a:rPr lang="pl-PL" dirty="0">
                <a:latin typeface="+mn-lt"/>
              </a:rPr>
              <a:t> </a:t>
            </a:r>
            <a:r>
              <a:rPr lang="pl-PL" dirty="0" err="1">
                <a:latin typeface="+mn-lt"/>
              </a:rPr>
              <a:t>about</a:t>
            </a:r>
            <a:r>
              <a:rPr lang="pl-PL" dirty="0">
                <a:latin typeface="+mn-lt"/>
              </a:rPr>
              <a:t> test </a:t>
            </a:r>
            <a:r>
              <a:rPr lang="pl-PL" dirty="0" err="1">
                <a:latin typeface="+mn-lt"/>
              </a:rPr>
              <a:t>execution</a:t>
            </a:r>
            <a:r>
              <a:rPr lang="pl-PL" dirty="0">
                <a:latin typeface="+mn-lt"/>
              </a:rPr>
              <a:t>. </a:t>
            </a:r>
            <a:r>
              <a:rPr lang="en-US" dirty="0">
                <a:latin typeface="+mn-lt"/>
              </a:rPr>
              <a:t>Example usages include external test monitors, sending a mail message when a test fails, and communicating with other systems. </a:t>
            </a:r>
          </a:p>
        </p:txBody>
      </p:sp>
      <p:sp>
        <p:nvSpPr>
          <p:cNvPr id="7" name="Title 1">
            <a:extLst>
              <a:ext uri="{FF2B5EF4-FFF2-40B4-BE49-F238E27FC236}">
                <a16:creationId xmlns:a16="http://schemas.microsoft.com/office/drawing/2014/main" id="{D5039D4A-238F-4CA4-A323-2F52900CA07E}"/>
              </a:ext>
            </a:extLst>
          </p:cNvPr>
          <p:cNvSpPr txBox="1">
            <a:spLocks/>
          </p:cNvSpPr>
          <p:nvPr/>
        </p:nvSpPr>
        <p:spPr>
          <a:xfrm>
            <a:off x="417513" y="279400"/>
            <a:ext cx="8229600" cy="311150"/>
          </a:xfr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pl-PL" sz="1800" b="1" dirty="0" err="1"/>
              <a:t>Listeners</a:t>
            </a:r>
            <a:endParaRPr lang="en-US" sz="1800" b="1" dirty="0"/>
          </a:p>
        </p:txBody>
      </p:sp>
      <p:pic>
        <p:nvPicPr>
          <p:cNvPr id="3" name="Picture 2">
            <a:extLst>
              <a:ext uri="{FF2B5EF4-FFF2-40B4-BE49-F238E27FC236}">
                <a16:creationId xmlns:a16="http://schemas.microsoft.com/office/drawing/2014/main" id="{97C5F984-40C2-41A8-BE91-124926EFB4A4}"/>
              </a:ext>
            </a:extLst>
          </p:cNvPr>
          <p:cNvPicPr>
            <a:picLocks noChangeAspect="1"/>
          </p:cNvPicPr>
          <p:nvPr/>
        </p:nvPicPr>
        <p:blipFill>
          <a:blip r:embed="rId3"/>
          <a:stretch>
            <a:fillRect/>
          </a:stretch>
        </p:blipFill>
        <p:spPr>
          <a:xfrm>
            <a:off x="1876969" y="1583101"/>
            <a:ext cx="4393202" cy="3280999"/>
          </a:xfrm>
          <a:prstGeom prst="rect">
            <a:avLst/>
          </a:prstGeom>
        </p:spPr>
      </p:pic>
    </p:spTree>
    <p:extLst>
      <p:ext uri="{BB962C8B-B14F-4D97-AF65-F5344CB8AC3E}">
        <p14:creationId xmlns:p14="http://schemas.microsoft.com/office/powerpoint/2010/main" val="4122155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 </a:t>
            </a:r>
            <a:endParaRPr lang="en-US" dirty="0"/>
          </a:p>
        </p:txBody>
      </p:sp>
      <p:graphicFrame>
        <p:nvGraphicFramePr>
          <p:cNvPr id="8" name="Diagram 7"/>
          <p:cNvGraphicFramePr/>
          <p:nvPr>
            <p:extLst>
              <p:ext uri="{D42A27DB-BD31-4B8C-83A1-F6EECF244321}">
                <p14:modId xmlns:p14="http://schemas.microsoft.com/office/powerpoint/2010/main" val="2502308834"/>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a:extLst>
              <a:ext uri="{FF2B5EF4-FFF2-40B4-BE49-F238E27FC236}">
                <a16:creationId xmlns:a16="http://schemas.microsoft.com/office/drawing/2014/main" id="{C2E18CF8-55BE-4C82-B706-6CB2C92563BF}"/>
              </a:ext>
            </a:extLst>
          </p:cNvPr>
          <p:cNvSpPr txBox="1">
            <a:spLocks/>
          </p:cNvSpPr>
          <p:nvPr/>
        </p:nvSpPr>
        <p:spPr>
          <a:xfrm>
            <a:off x="417513" y="279400"/>
            <a:ext cx="8229600" cy="311150"/>
          </a:xfr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pl-PL" sz="1800" b="1" dirty="0"/>
              <a:t>Robot Framework</a:t>
            </a:r>
            <a:endParaRPr lang="en-US" sz="1800"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C0CBD-7445-4A83-979C-233C8A7919E7}"/>
              </a:ext>
            </a:extLst>
          </p:cNvPr>
          <p:cNvSpPr>
            <a:spLocks noGrp="1"/>
          </p:cNvSpPr>
          <p:nvPr>
            <p:ph type="title"/>
          </p:nvPr>
        </p:nvSpPr>
        <p:spPr/>
        <p:txBody>
          <a:bodyPr/>
          <a:lstStyle/>
          <a:p>
            <a:r>
              <a:rPr lang="pl-PL" dirty="0"/>
              <a:t> </a:t>
            </a:r>
          </a:p>
        </p:txBody>
      </p:sp>
      <p:sp>
        <p:nvSpPr>
          <p:cNvPr id="3" name="Content Placeholder 2">
            <a:extLst>
              <a:ext uri="{FF2B5EF4-FFF2-40B4-BE49-F238E27FC236}">
                <a16:creationId xmlns:a16="http://schemas.microsoft.com/office/drawing/2014/main" id="{1BCA7DFD-C5B3-457C-BDE3-C4600EE1400D}"/>
              </a:ext>
            </a:extLst>
          </p:cNvPr>
          <p:cNvSpPr>
            <a:spLocks noGrp="1"/>
          </p:cNvSpPr>
          <p:nvPr>
            <p:ph sz="quarter" idx="13"/>
          </p:nvPr>
        </p:nvSpPr>
        <p:spPr/>
        <p:txBody>
          <a:bodyPr/>
          <a:lstStyle/>
          <a:p>
            <a:r>
              <a:rPr lang="pl-PL" dirty="0" err="1"/>
              <a:t>Let’s</a:t>
            </a:r>
            <a:r>
              <a:rPr lang="pl-PL" dirty="0"/>
              <a:t> </a:t>
            </a:r>
            <a:r>
              <a:rPr lang="pl-PL" dirty="0" err="1"/>
              <a:t>write</a:t>
            </a:r>
            <a:r>
              <a:rPr lang="pl-PL" dirty="0"/>
              <a:t> a </a:t>
            </a:r>
            <a:r>
              <a:rPr lang="pl-PL" dirty="0" err="1"/>
              <a:t>keyword</a:t>
            </a:r>
            <a:r>
              <a:rPr lang="pl-PL" dirty="0"/>
              <a:t> </a:t>
            </a:r>
            <a:r>
              <a:rPr lang="pl-PL" dirty="0" err="1"/>
              <a:t>that</a:t>
            </a:r>
            <a:r>
              <a:rPr lang="pl-PL" dirty="0"/>
              <a:t> </a:t>
            </a:r>
            <a:r>
              <a:rPr lang="pl-PL" dirty="0" err="1"/>
              <a:t>will</a:t>
            </a:r>
            <a:r>
              <a:rPr lang="pl-PL" dirty="0"/>
              <a:t> </a:t>
            </a:r>
            <a:r>
              <a:rPr lang="pl-PL" dirty="0" err="1"/>
              <a:t>change</a:t>
            </a:r>
            <a:r>
              <a:rPr lang="pl-PL" dirty="0"/>
              <a:t> the </a:t>
            </a:r>
            <a:r>
              <a:rPr lang="pl-PL" dirty="0" err="1"/>
              <a:t>attribute</a:t>
            </a:r>
            <a:r>
              <a:rPr lang="pl-PL" dirty="0"/>
              <a:t> in </a:t>
            </a:r>
            <a:r>
              <a:rPr lang="pl-PL" dirty="0" err="1"/>
              <a:t>our</a:t>
            </a:r>
            <a:r>
              <a:rPr lang="pl-PL" dirty="0"/>
              <a:t> </a:t>
            </a:r>
            <a:r>
              <a:rPr lang="pl-PL" dirty="0" err="1"/>
              <a:t>dream</a:t>
            </a:r>
            <a:r>
              <a:rPr lang="pl-PL" dirty="0"/>
              <a:t> car:</a:t>
            </a:r>
          </a:p>
        </p:txBody>
      </p:sp>
      <p:sp>
        <p:nvSpPr>
          <p:cNvPr id="6" name="Title 1">
            <a:extLst>
              <a:ext uri="{FF2B5EF4-FFF2-40B4-BE49-F238E27FC236}">
                <a16:creationId xmlns:a16="http://schemas.microsoft.com/office/drawing/2014/main" id="{E01CADCA-7C9C-444A-89F3-DEE23AB93CF5}"/>
              </a:ext>
            </a:extLst>
          </p:cNvPr>
          <p:cNvSpPr txBox="1">
            <a:spLocks/>
          </p:cNvSpPr>
          <p:nvPr/>
        </p:nvSpPr>
        <p:spPr>
          <a:xfrm>
            <a:off x="417513" y="279400"/>
            <a:ext cx="8229600" cy="311150"/>
          </a:xfr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pl-PL" sz="1800" b="1" dirty="0" err="1"/>
              <a:t>Refactoring</a:t>
            </a:r>
            <a:endParaRPr lang="pl-PL" sz="1800" b="1" dirty="0"/>
          </a:p>
        </p:txBody>
      </p:sp>
      <p:pic>
        <p:nvPicPr>
          <p:cNvPr id="8" name="Picture 7">
            <a:extLst>
              <a:ext uri="{FF2B5EF4-FFF2-40B4-BE49-F238E27FC236}">
                <a16:creationId xmlns:a16="http://schemas.microsoft.com/office/drawing/2014/main" id="{1E4840F1-CA78-4AA1-9D80-DB214E089DF7}"/>
              </a:ext>
            </a:extLst>
          </p:cNvPr>
          <p:cNvPicPr>
            <a:picLocks noChangeAspect="1"/>
          </p:cNvPicPr>
          <p:nvPr/>
        </p:nvPicPr>
        <p:blipFill>
          <a:blip r:embed="rId2"/>
          <a:stretch>
            <a:fillRect/>
          </a:stretch>
        </p:blipFill>
        <p:spPr>
          <a:xfrm>
            <a:off x="490537" y="1176337"/>
            <a:ext cx="8162925" cy="2790825"/>
          </a:xfrm>
          <a:prstGeom prst="rect">
            <a:avLst/>
          </a:prstGeom>
        </p:spPr>
      </p:pic>
    </p:spTree>
    <p:extLst>
      <p:ext uri="{BB962C8B-B14F-4D97-AF65-F5344CB8AC3E}">
        <p14:creationId xmlns:p14="http://schemas.microsoft.com/office/powerpoint/2010/main" val="24200482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C0CBD-7445-4A83-979C-233C8A7919E7}"/>
              </a:ext>
            </a:extLst>
          </p:cNvPr>
          <p:cNvSpPr>
            <a:spLocks noGrp="1"/>
          </p:cNvSpPr>
          <p:nvPr>
            <p:ph type="title"/>
          </p:nvPr>
        </p:nvSpPr>
        <p:spPr>
          <a:xfrm>
            <a:off x="366988" y="231775"/>
            <a:ext cx="8229600" cy="311150"/>
          </a:xfrm>
        </p:spPr>
        <p:txBody>
          <a:bodyPr/>
          <a:lstStyle/>
          <a:p>
            <a:r>
              <a:rPr lang="pl-PL" sz="1800" b="1" dirty="0" err="1"/>
              <a:t>Refactoring</a:t>
            </a:r>
            <a:endParaRPr lang="pl-PL" sz="1800" b="1" dirty="0"/>
          </a:p>
        </p:txBody>
      </p:sp>
      <p:sp>
        <p:nvSpPr>
          <p:cNvPr id="3" name="Content Placeholder 2">
            <a:extLst>
              <a:ext uri="{FF2B5EF4-FFF2-40B4-BE49-F238E27FC236}">
                <a16:creationId xmlns:a16="http://schemas.microsoft.com/office/drawing/2014/main" id="{1BCA7DFD-C5B3-457C-BDE3-C4600EE1400D}"/>
              </a:ext>
            </a:extLst>
          </p:cNvPr>
          <p:cNvSpPr>
            <a:spLocks noGrp="1"/>
          </p:cNvSpPr>
          <p:nvPr>
            <p:ph sz="quarter" idx="13"/>
          </p:nvPr>
        </p:nvSpPr>
        <p:spPr/>
        <p:txBody>
          <a:bodyPr/>
          <a:lstStyle/>
          <a:p>
            <a:r>
              <a:rPr lang="pl-PL" dirty="0" err="1"/>
              <a:t>Let’s</a:t>
            </a:r>
            <a:r>
              <a:rPr lang="pl-PL" dirty="0"/>
              <a:t> start with </a:t>
            </a:r>
            <a:r>
              <a:rPr lang="pl-PL" dirty="0" err="1"/>
              <a:t>refactoring</a:t>
            </a:r>
            <a:r>
              <a:rPr lang="pl-PL" dirty="0"/>
              <a:t>…</a:t>
            </a:r>
          </a:p>
        </p:txBody>
      </p:sp>
      <p:sp>
        <p:nvSpPr>
          <p:cNvPr id="8" name="Content Placeholder 2">
            <a:extLst>
              <a:ext uri="{FF2B5EF4-FFF2-40B4-BE49-F238E27FC236}">
                <a16:creationId xmlns:a16="http://schemas.microsoft.com/office/drawing/2014/main" id="{C3B68A58-0491-44C6-A396-68296FCC2787}"/>
              </a:ext>
            </a:extLst>
          </p:cNvPr>
          <p:cNvSpPr txBox="1">
            <a:spLocks/>
          </p:cNvSpPr>
          <p:nvPr/>
        </p:nvSpPr>
        <p:spPr bwMode="auto">
          <a:xfrm>
            <a:off x="407791" y="3681367"/>
            <a:ext cx="8227649" cy="301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indent="0" algn="l" defTabSz="457200" rtl="0" eaLnBrk="1" fontAlgn="base" hangingPunct="1">
              <a:spcBef>
                <a:spcPct val="0"/>
              </a:spcBef>
              <a:spcAft>
                <a:spcPts val="600"/>
              </a:spcAft>
              <a:buFont typeface="Arial"/>
              <a:buNone/>
              <a:defRPr sz="1800" kern="1200">
                <a:solidFill>
                  <a:schemeClr val="bg2"/>
                </a:solidFill>
                <a:latin typeface="+mj-lt"/>
                <a:ea typeface="ヒラギノ角ゴ Pro W3" charset="0"/>
                <a:cs typeface="ヒラギノ角ゴ Pro W3" charset="0"/>
              </a:defRPr>
            </a:lvl1pPr>
            <a:lvl2pPr marL="458788" indent="-228600" algn="l" defTabSz="457200" rtl="0" eaLnBrk="1" fontAlgn="base" hangingPunct="1">
              <a:spcBef>
                <a:spcPct val="0"/>
              </a:spcBef>
              <a:spcAft>
                <a:spcPts val="600"/>
              </a:spcAft>
              <a:buFont typeface="Lucida Grande"/>
              <a:buChar char="-"/>
              <a:defRPr sz="2800" kern="1200">
                <a:solidFill>
                  <a:schemeClr val="bg2"/>
                </a:solidFill>
                <a:latin typeface="+mn-lt"/>
                <a:ea typeface="ヒラギノ角ゴ Pro W3" charset="0"/>
                <a:cs typeface="ヒラギノ角ゴ Pro W3"/>
              </a:defRPr>
            </a:lvl2pPr>
            <a:lvl3pPr marL="684213" indent="-225425" algn="l" defTabSz="457200" rtl="0" eaLnBrk="1" fontAlgn="base" hangingPunct="1">
              <a:spcBef>
                <a:spcPct val="0"/>
              </a:spcBef>
              <a:spcAft>
                <a:spcPts val="600"/>
              </a:spcAft>
              <a:buFont typeface="Arial" charset="0"/>
              <a:buChar char="•"/>
              <a:defRPr sz="2400" kern="1200">
                <a:solidFill>
                  <a:schemeClr val="bg2"/>
                </a:solidFill>
                <a:latin typeface="+mn-lt"/>
                <a:ea typeface="ヒラギノ角ゴ Pro W3" charset="0"/>
                <a:cs typeface="ヒラギノ角ゴ Pro W3"/>
              </a:defRPr>
            </a:lvl3pPr>
            <a:lvl4pPr marL="912813" indent="-228600" algn="l" defTabSz="457200" rtl="0" eaLnBrk="1" fontAlgn="base" hangingPunct="1">
              <a:spcBef>
                <a:spcPct val="0"/>
              </a:spcBef>
              <a:spcAft>
                <a:spcPts val="600"/>
              </a:spcAft>
              <a:buFont typeface="Lucida Grande"/>
              <a:buChar char="-"/>
              <a:defRPr sz="2000" kern="1200">
                <a:solidFill>
                  <a:schemeClr val="bg2"/>
                </a:solidFill>
                <a:latin typeface="+mn-lt"/>
                <a:ea typeface="ヒラギノ角ゴ Pro W3" charset="0"/>
                <a:cs typeface="ヒラギノ角ゴ Pro W3"/>
              </a:defRPr>
            </a:lvl4pPr>
            <a:lvl5pPr marL="1143000" indent="-230188" algn="l" defTabSz="457200" rtl="0" eaLnBrk="1" fontAlgn="base" hangingPunct="1">
              <a:spcBef>
                <a:spcPct val="0"/>
              </a:spcBef>
              <a:spcAft>
                <a:spcPts val="600"/>
              </a:spcAft>
              <a:buFont typeface="Arial" charset="0"/>
              <a:buChar char="•"/>
              <a:defRPr sz="2000" kern="1200">
                <a:solidFill>
                  <a:schemeClr val="bg2"/>
                </a:solidFill>
                <a:latin typeface="+mn-lt"/>
                <a:ea typeface="ヒラギノ角ゴ Pro W3" charset="0"/>
                <a:cs typeface="ヒラギノ角ゴ Pro W3"/>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pl-PL" dirty="0" err="1"/>
              <a:t>Looks</a:t>
            </a:r>
            <a:r>
              <a:rPr lang="pl-PL" dirty="0"/>
              <a:t> </a:t>
            </a:r>
            <a:r>
              <a:rPr lang="pl-PL" dirty="0" err="1"/>
              <a:t>better</a:t>
            </a:r>
            <a:r>
              <a:rPr lang="pl-PL" dirty="0"/>
              <a:t>? But </a:t>
            </a:r>
            <a:r>
              <a:rPr lang="pl-PL" dirty="0" err="1"/>
              <a:t>it’s</a:t>
            </a:r>
            <a:r>
              <a:rPr lang="pl-PL" dirty="0"/>
              <a:t> </a:t>
            </a:r>
            <a:r>
              <a:rPr lang="pl-PL" dirty="0" err="1"/>
              <a:t>still</a:t>
            </a:r>
            <a:r>
              <a:rPr lang="pl-PL" dirty="0"/>
              <a:t> not the end... ;) </a:t>
            </a:r>
          </a:p>
        </p:txBody>
      </p:sp>
      <p:pic>
        <p:nvPicPr>
          <p:cNvPr id="4" name="Picture 3">
            <a:extLst>
              <a:ext uri="{FF2B5EF4-FFF2-40B4-BE49-F238E27FC236}">
                <a16:creationId xmlns:a16="http://schemas.microsoft.com/office/drawing/2014/main" id="{4E8D65B8-7A38-40AF-89B5-85FD11E22B2F}"/>
              </a:ext>
            </a:extLst>
          </p:cNvPr>
          <p:cNvPicPr>
            <a:picLocks noChangeAspect="1"/>
          </p:cNvPicPr>
          <p:nvPr/>
        </p:nvPicPr>
        <p:blipFill>
          <a:blip r:embed="rId2"/>
          <a:stretch>
            <a:fillRect/>
          </a:stretch>
        </p:blipFill>
        <p:spPr>
          <a:xfrm>
            <a:off x="176212" y="1037697"/>
            <a:ext cx="8791575" cy="2571750"/>
          </a:xfrm>
          <a:prstGeom prst="rect">
            <a:avLst/>
          </a:prstGeom>
        </p:spPr>
      </p:pic>
    </p:spTree>
    <p:extLst>
      <p:ext uri="{BB962C8B-B14F-4D97-AF65-F5344CB8AC3E}">
        <p14:creationId xmlns:p14="http://schemas.microsoft.com/office/powerpoint/2010/main" val="2213934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C0CBD-7445-4A83-979C-233C8A7919E7}"/>
              </a:ext>
            </a:extLst>
          </p:cNvPr>
          <p:cNvSpPr>
            <a:spLocks noGrp="1"/>
          </p:cNvSpPr>
          <p:nvPr>
            <p:ph type="title"/>
          </p:nvPr>
        </p:nvSpPr>
        <p:spPr>
          <a:xfrm>
            <a:off x="366988" y="231775"/>
            <a:ext cx="8229600" cy="311150"/>
          </a:xfrm>
        </p:spPr>
        <p:txBody>
          <a:bodyPr/>
          <a:lstStyle/>
          <a:p>
            <a:r>
              <a:rPr lang="pl-PL" sz="1800" b="1" dirty="0" err="1"/>
              <a:t>Refactoring</a:t>
            </a:r>
            <a:endParaRPr lang="pl-PL" sz="1800" b="1" dirty="0"/>
          </a:p>
        </p:txBody>
      </p:sp>
      <p:sp>
        <p:nvSpPr>
          <p:cNvPr id="3" name="Content Placeholder 2">
            <a:extLst>
              <a:ext uri="{FF2B5EF4-FFF2-40B4-BE49-F238E27FC236}">
                <a16:creationId xmlns:a16="http://schemas.microsoft.com/office/drawing/2014/main" id="{1BCA7DFD-C5B3-457C-BDE3-C4600EE1400D}"/>
              </a:ext>
            </a:extLst>
          </p:cNvPr>
          <p:cNvSpPr>
            <a:spLocks noGrp="1"/>
          </p:cNvSpPr>
          <p:nvPr>
            <p:ph sz="quarter" idx="13"/>
          </p:nvPr>
        </p:nvSpPr>
        <p:spPr/>
        <p:txBody>
          <a:bodyPr/>
          <a:lstStyle/>
          <a:p>
            <a:r>
              <a:rPr lang="pl-PL" dirty="0" err="1"/>
              <a:t>Let’s</a:t>
            </a:r>
            <a:r>
              <a:rPr lang="pl-PL" dirty="0"/>
              <a:t> </a:t>
            </a:r>
            <a:r>
              <a:rPr lang="pl-PL" dirty="0" err="1"/>
              <a:t>continue</a:t>
            </a:r>
            <a:r>
              <a:rPr lang="pl-PL" dirty="0"/>
              <a:t> with </a:t>
            </a:r>
            <a:r>
              <a:rPr lang="pl-PL" dirty="0" err="1"/>
              <a:t>refactoring</a:t>
            </a:r>
            <a:r>
              <a:rPr lang="pl-PL" dirty="0"/>
              <a:t>…</a:t>
            </a:r>
          </a:p>
        </p:txBody>
      </p:sp>
      <p:pic>
        <p:nvPicPr>
          <p:cNvPr id="4" name="Picture 3">
            <a:extLst>
              <a:ext uri="{FF2B5EF4-FFF2-40B4-BE49-F238E27FC236}">
                <a16:creationId xmlns:a16="http://schemas.microsoft.com/office/drawing/2014/main" id="{8BD5DA18-8699-4E63-9D60-EC333143AAF8}"/>
              </a:ext>
            </a:extLst>
          </p:cNvPr>
          <p:cNvPicPr>
            <a:picLocks noChangeAspect="1"/>
          </p:cNvPicPr>
          <p:nvPr/>
        </p:nvPicPr>
        <p:blipFill>
          <a:blip r:embed="rId2"/>
          <a:stretch>
            <a:fillRect/>
          </a:stretch>
        </p:blipFill>
        <p:spPr>
          <a:xfrm>
            <a:off x="561975" y="1266825"/>
            <a:ext cx="8020050" cy="2609850"/>
          </a:xfrm>
          <a:prstGeom prst="rect">
            <a:avLst/>
          </a:prstGeom>
        </p:spPr>
      </p:pic>
    </p:spTree>
    <p:extLst>
      <p:ext uri="{BB962C8B-B14F-4D97-AF65-F5344CB8AC3E}">
        <p14:creationId xmlns:p14="http://schemas.microsoft.com/office/powerpoint/2010/main" val="13879108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C0CBD-7445-4A83-979C-233C8A7919E7}"/>
              </a:ext>
            </a:extLst>
          </p:cNvPr>
          <p:cNvSpPr>
            <a:spLocks noGrp="1"/>
          </p:cNvSpPr>
          <p:nvPr>
            <p:ph type="title"/>
          </p:nvPr>
        </p:nvSpPr>
        <p:spPr>
          <a:xfrm>
            <a:off x="366988" y="231775"/>
            <a:ext cx="8229600" cy="311150"/>
          </a:xfrm>
        </p:spPr>
        <p:txBody>
          <a:bodyPr/>
          <a:lstStyle/>
          <a:p>
            <a:r>
              <a:rPr lang="pl-PL" sz="1800" b="1" dirty="0" err="1"/>
              <a:t>Refactoring</a:t>
            </a:r>
            <a:endParaRPr lang="pl-PL" sz="1800" b="1" dirty="0"/>
          </a:p>
        </p:txBody>
      </p:sp>
      <p:sp>
        <p:nvSpPr>
          <p:cNvPr id="3" name="Content Placeholder 2">
            <a:extLst>
              <a:ext uri="{FF2B5EF4-FFF2-40B4-BE49-F238E27FC236}">
                <a16:creationId xmlns:a16="http://schemas.microsoft.com/office/drawing/2014/main" id="{1BCA7DFD-C5B3-457C-BDE3-C4600EE1400D}"/>
              </a:ext>
            </a:extLst>
          </p:cNvPr>
          <p:cNvSpPr>
            <a:spLocks noGrp="1"/>
          </p:cNvSpPr>
          <p:nvPr>
            <p:ph sz="quarter" idx="13"/>
          </p:nvPr>
        </p:nvSpPr>
        <p:spPr/>
        <p:txBody>
          <a:bodyPr/>
          <a:lstStyle/>
          <a:p>
            <a:r>
              <a:rPr lang="pl-PL" dirty="0" err="1"/>
              <a:t>Let’s</a:t>
            </a:r>
            <a:r>
              <a:rPr lang="pl-PL" dirty="0"/>
              <a:t> </a:t>
            </a:r>
            <a:r>
              <a:rPr lang="pl-PL" dirty="0" err="1"/>
              <a:t>continue</a:t>
            </a:r>
            <a:r>
              <a:rPr lang="pl-PL" dirty="0"/>
              <a:t> with </a:t>
            </a:r>
            <a:r>
              <a:rPr lang="pl-PL" dirty="0" err="1"/>
              <a:t>refactoring</a:t>
            </a:r>
            <a:r>
              <a:rPr lang="pl-PL" dirty="0"/>
              <a:t>…</a:t>
            </a:r>
          </a:p>
          <a:p>
            <a:endParaRPr lang="pl-PL" dirty="0"/>
          </a:p>
          <a:p>
            <a:r>
              <a:rPr lang="pl-PL" dirty="0" err="1"/>
              <a:t>Python</a:t>
            </a:r>
            <a:r>
              <a:rPr lang="pl-PL" dirty="0"/>
              <a:t> file with </a:t>
            </a:r>
            <a:r>
              <a:rPr lang="pl-PL" dirty="0" err="1"/>
              <a:t>actual</a:t>
            </a:r>
            <a:r>
              <a:rPr lang="pl-PL" dirty="0"/>
              <a:t> </a:t>
            </a:r>
            <a:r>
              <a:rPr lang="pl-PL" dirty="0" err="1"/>
              <a:t>implementation</a:t>
            </a:r>
            <a:r>
              <a:rPr lang="pl-PL" dirty="0"/>
              <a:t>!</a:t>
            </a:r>
          </a:p>
        </p:txBody>
      </p:sp>
      <p:pic>
        <p:nvPicPr>
          <p:cNvPr id="4" name="Picture 3">
            <a:extLst>
              <a:ext uri="{FF2B5EF4-FFF2-40B4-BE49-F238E27FC236}">
                <a16:creationId xmlns:a16="http://schemas.microsoft.com/office/drawing/2014/main" id="{D1995DB1-DA5F-4625-AD8F-90BC02A7B7CD}"/>
              </a:ext>
            </a:extLst>
          </p:cNvPr>
          <p:cNvPicPr>
            <a:picLocks noChangeAspect="1"/>
          </p:cNvPicPr>
          <p:nvPr/>
        </p:nvPicPr>
        <p:blipFill>
          <a:blip r:embed="rId2"/>
          <a:stretch>
            <a:fillRect/>
          </a:stretch>
        </p:blipFill>
        <p:spPr>
          <a:xfrm>
            <a:off x="0" y="1865401"/>
            <a:ext cx="9144000" cy="1412697"/>
          </a:xfrm>
          <a:prstGeom prst="rect">
            <a:avLst/>
          </a:prstGeom>
        </p:spPr>
      </p:pic>
    </p:spTree>
    <p:extLst>
      <p:ext uri="{BB962C8B-B14F-4D97-AF65-F5344CB8AC3E}">
        <p14:creationId xmlns:p14="http://schemas.microsoft.com/office/powerpoint/2010/main" val="2836489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4CB0995-A27B-46BB-8D63-C026D7407F30}"/>
              </a:ext>
            </a:extLst>
          </p:cNvPr>
          <p:cNvSpPr>
            <a:spLocks noGrp="1"/>
          </p:cNvSpPr>
          <p:nvPr>
            <p:ph type="body" sz="quarter" idx="11"/>
          </p:nvPr>
        </p:nvSpPr>
        <p:spPr/>
        <p:txBody>
          <a:bodyPr/>
          <a:lstStyle/>
          <a:p>
            <a:r>
              <a:rPr lang="pl-PL" dirty="0" err="1"/>
              <a:t>Coding</a:t>
            </a:r>
            <a:r>
              <a:rPr lang="pl-PL" dirty="0"/>
              <a:t> (</a:t>
            </a:r>
            <a:r>
              <a:rPr lang="pl-PL" dirty="0" err="1"/>
              <a:t>Testing</a:t>
            </a:r>
            <a:r>
              <a:rPr lang="pl-PL" dirty="0"/>
              <a:t>) Standard</a:t>
            </a:r>
          </a:p>
        </p:txBody>
      </p:sp>
    </p:spTree>
    <p:extLst>
      <p:ext uri="{BB962C8B-B14F-4D97-AF65-F5344CB8AC3E}">
        <p14:creationId xmlns:p14="http://schemas.microsoft.com/office/powerpoint/2010/main" val="3646061306"/>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C0CBD-7445-4A83-979C-233C8A7919E7}"/>
              </a:ext>
            </a:extLst>
          </p:cNvPr>
          <p:cNvSpPr>
            <a:spLocks noGrp="1"/>
          </p:cNvSpPr>
          <p:nvPr>
            <p:ph type="title"/>
          </p:nvPr>
        </p:nvSpPr>
        <p:spPr>
          <a:xfrm>
            <a:off x="366988" y="231775"/>
            <a:ext cx="8229600" cy="311150"/>
          </a:xfrm>
        </p:spPr>
        <p:txBody>
          <a:bodyPr/>
          <a:lstStyle/>
          <a:p>
            <a:r>
              <a:rPr lang="pl-PL" sz="1800" b="1" dirty="0" err="1"/>
              <a:t>Tests</a:t>
            </a:r>
            <a:r>
              <a:rPr lang="pl-PL" sz="1800" b="1" dirty="0"/>
              <a:t> </a:t>
            </a:r>
            <a:r>
              <a:rPr lang="pl-PL" sz="1800" b="1" dirty="0" err="1"/>
              <a:t>structure</a:t>
            </a:r>
            <a:endParaRPr lang="pl-PL" sz="1800" dirty="0"/>
          </a:p>
        </p:txBody>
      </p:sp>
      <p:sp>
        <p:nvSpPr>
          <p:cNvPr id="6" name="Content Placeholder 5">
            <a:extLst>
              <a:ext uri="{FF2B5EF4-FFF2-40B4-BE49-F238E27FC236}">
                <a16:creationId xmlns:a16="http://schemas.microsoft.com/office/drawing/2014/main" id="{7D28E38F-26CE-4899-8317-63524FCFBBD6}"/>
              </a:ext>
            </a:extLst>
          </p:cNvPr>
          <p:cNvSpPr>
            <a:spLocks noGrp="1"/>
          </p:cNvSpPr>
          <p:nvPr>
            <p:ph sz="quarter" idx="13"/>
          </p:nvPr>
        </p:nvSpPr>
        <p:spPr>
          <a:xfrm>
            <a:off x="418120" y="1249714"/>
            <a:ext cx="8227649" cy="1767804"/>
          </a:xfrm>
        </p:spPr>
        <p:txBody>
          <a:bodyPr/>
          <a:lstStyle/>
          <a:p>
            <a:pPr marL="285750" indent="-285750">
              <a:buFont typeface="Arial" panose="020B0604020202020204" pitchFamily="34" charset="0"/>
              <a:buChar char="•"/>
            </a:pPr>
            <a:r>
              <a:rPr lang="en-US" dirty="0"/>
              <a:t>Test Cases are collected in Test Sets</a:t>
            </a:r>
            <a:r>
              <a:rPr lang="pl-PL" dirty="0"/>
              <a:t> (Test </a:t>
            </a:r>
            <a:r>
              <a:rPr lang="pl-PL" dirty="0" err="1"/>
              <a:t>Suites</a:t>
            </a:r>
            <a:r>
              <a:rPr lang="pl-PL" dirty="0"/>
              <a:t>)</a:t>
            </a:r>
            <a:r>
              <a:rPr lang="en-US" dirty="0"/>
              <a:t>.</a:t>
            </a:r>
            <a:endParaRPr lang="pl-PL" dirty="0"/>
          </a:p>
          <a:p>
            <a:pPr marL="285750" indent="-285750">
              <a:buFont typeface="Arial" panose="020B0604020202020204" pitchFamily="34" charset="0"/>
              <a:buChar char="•"/>
            </a:pPr>
            <a:r>
              <a:rPr lang="en-US" dirty="0"/>
              <a:t>By one Test Set we understand one Robot</a:t>
            </a:r>
            <a:r>
              <a:rPr lang="pl-PL" dirty="0"/>
              <a:t> </a:t>
            </a:r>
            <a:r>
              <a:rPr lang="en-US" dirty="0"/>
              <a:t>Framework file.</a:t>
            </a:r>
            <a:endParaRPr lang="pl-PL" dirty="0"/>
          </a:p>
          <a:p>
            <a:pPr marL="285750" indent="-285750">
              <a:buFont typeface="Arial" panose="020B0604020202020204" pitchFamily="34" charset="0"/>
              <a:buChar char="•"/>
            </a:pPr>
            <a:r>
              <a:rPr lang="en-US" dirty="0"/>
              <a:t>One Test Set can contain one or more Test Cases.</a:t>
            </a:r>
            <a:endParaRPr lang="pl-PL" dirty="0"/>
          </a:p>
        </p:txBody>
      </p:sp>
    </p:spTree>
    <p:extLst>
      <p:ext uri="{BB962C8B-B14F-4D97-AF65-F5344CB8AC3E}">
        <p14:creationId xmlns:p14="http://schemas.microsoft.com/office/powerpoint/2010/main" val="1790163008"/>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C0CBD-7445-4A83-979C-233C8A7919E7}"/>
              </a:ext>
            </a:extLst>
          </p:cNvPr>
          <p:cNvSpPr>
            <a:spLocks noGrp="1"/>
          </p:cNvSpPr>
          <p:nvPr>
            <p:ph type="title"/>
          </p:nvPr>
        </p:nvSpPr>
        <p:spPr>
          <a:xfrm>
            <a:off x="366988" y="231775"/>
            <a:ext cx="8229600" cy="311150"/>
          </a:xfrm>
        </p:spPr>
        <p:txBody>
          <a:bodyPr/>
          <a:lstStyle/>
          <a:p>
            <a:r>
              <a:rPr lang="pl-PL" sz="1800" b="1" dirty="0"/>
              <a:t>Test </a:t>
            </a:r>
            <a:r>
              <a:rPr lang="pl-PL" sz="1800" b="1" dirty="0" err="1"/>
              <a:t>Cases</a:t>
            </a:r>
            <a:r>
              <a:rPr lang="pl-PL" sz="1800" b="1" dirty="0"/>
              <a:t> </a:t>
            </a:r>
            <a:r>
              <a:rPr lang="pl-PL" sz="1800" b="1" dirty="0" err="1"/>
              <a:t>naming</a:t>
            </a:r>
            <a:r>
              <a:rPr lang="pl-PL" sz="1800" b="1" dirty="0"/>
              <a:t> </a:t>
            </a:r>
            <a:r>
              <a:rPr lang="pl-PL" sz="1800" b="1" dirty="0" err="1"/>
              <a:t>convention</a:t>
            </a:r>
            <a:endParaRPr lang="pl-PL" sz="1800" dirty="0"/>
          </a:p>
        </p:txBody>
      </p:sp>
      <p:sp>
        <p:nvSpPr>
          <p:cNvPr id="6" name="Content Placeholder 5">
            <a:extLst>
              <a:ext uri="{FF2B5EF4-FFF2-40B4-BE49-F238E27FC236}">
                <a16:creationId xmlns:a16="http://schemas.microsoft.com/office/drawing/2014/main" id="{7D28E38F-26CE-4899-8317-63524FCFBBD6}"/>
              </a:ext>
            </a:extLst>
          </p:cNvPr>
          <p:cNvSpPr>
            <a:spLocks noGrp="1"/>
          </p:cNvSpPr>
          <p:nvPr>
            <p:ph sz="quarter" idx="13"/>
          </p:nvPr>
        </p:nvSpPr>
        <p:spPr>
          <a:xfrm>
            <a:off x="418120" y="842554"/>
            <a:ext cx="8227649" cy="3860075"/>
          </a:xfrm>
        </p:spPr>
        <p:txBody>
          <a:bodyPr/>
          <a:lstStyle/>
          <a:p>
            <a:pPr marL="285750" indent="-285750">
              <a:buFont typeface="Arial" panose="020B0604020202020204" pitchFamily="34" charset="0"/>
              <a:buChar char="•"/>
            </a:pPr>
            <a:r>
              <a:rPr lang="en-US" dirty="0"/>
              <a:t>TEST_NAME </a:t>
            </a:r>
            <a:r>
              <a:rPr lang="pl-PL" b="1" dirty="0" err="1">
                <a:solidFill>
                  <a:srgbClr val="FF0000"/>
                </a:solidFill>
              </a:rPr>
              <a:t>must</a:t>
            </a:r>
            <a:r>
              <a:rPr lang="en-US" dirty="0"/>
              <a:t> be meaningful</a:t>
            </a:r>
          </a:p>
          <a:p>
            <a:pPr marL="285750" indent="-285750">
              <a:buFont typeface="Arial" panose="020B0604020202020204" pitchFamily="34" charset="0"/>
              <a:buChar char="•"/>
            </a:pPr>
            <a:r>
              <a:rPr lang="en-US" dirty="0"/>
              <a:t>TEST_NAME </a:t>
            </a:r>
            <a:r>
              <a:rPr lang="en-US" b="1" dirty="0"/>
              <a:t>should</a:t>
            </a:r>
            <a:r>
              <a:rPr lang="en-US" dirty="0"/>
              <a:t> distinguish test from others from the same test suite</a:t>
            </a:r>
            <a:endParaRPr lang="pl-PL" dirty="0"/>
          </a:p>
          <a:p>
            <a:pPr marL="285750" indent="-285750">
              <a:buFont typeface="Arial" panose="020B0604020202020204" pitchFamily="34" charset="0"/>
              <a:buChar char="•"/>
            </a:pPr>
            <a:r>
              <a:rPr lang="en-US" dirty="0"/>
              <a:t>TEST_NAME </a:t>
            </a:r>
            <a:r>
              <a:rPr lang="en-US" b="1" dirty="0"/>
              <a:t>should</a:t>
            </a:r>
            <a:r>
              <a:rPr lang="en-US" dirty="0"/>
              <a:t> be as short as possible</a:t>
            </a:r>
          </a:p>
          <a:p>
            <a:pPr marL="285750" indent="-285750">
              <a:buFont typeface="Arial" panose="020B0604020202020204" pitchFamily="34" charset="0"/>
              <a:buChar char="•"/>
            </a:pPr>
            <a:r>
              <a:rPr lang="en-US" dirty="0"/>
              <a:t>TEST_NAME </a:t>
            </a:r>
            <a:r>
              <a:rPr lang="en-US" b="1" dirty="0"/>
              <a:t>should not</a:t>
            </a:r>
            <a:r>
              <a:rPr lang="en-US" dirty="0"/>
              <a:t> have generic names like "scenario1", "failure_case2" etc.</a:t>
            </a:r>
          </a:p>
          <a:p>
            <a:pPr marL="285750" indent="-285750">
              <a:buFont typeface="Arial" panose="020B0604020202020204" pitchFamily="34" charset="0"/>
              <a:buChar char="•"/>
            </a:pPr>
            <a:r>
              <a:rPr lang="en-US" sz="1400" i="1" dirty="0"/>
              <a:t>TEST_NAME </a:t>
            </a:r>
            <a:r>
              <a:rPr lang="pl-PL" sz="1400" b="1" i="1" dirty="0" err="1"/>
              <a:t>may</a:t>
            </a:r>
            <a:r>
              <a:rPr lang="en-US" sz="1400" i="1" dirty="0"/>
              <a:t> be numbered</a:t>
            </a:r>
            <a:r>
              <a:rPr lang="pl-PL" sz="1400" i="1" dirty="0"/>
              <a:t>*</a:t>
            </a:r>
          </a:p>
          <a:p>
            <a:pPr marL="285750" indent="-285750">
              <a:buFont typeface="Arial" panose="020B0604020202020204" pitchFamily="34" charset="0"/>
              <a:buChar char="•"/>
            </a:pPr>
            <a:endParaRPr lang="pl-PL" sz="1400" i="1" dirty="0"/>
          </a:p>
          <a:p>
            <a:pPr marL="285750" indent="-285750">
              <a:buFont typeface="Arial" panose="020B0604020202020204" pitchFamily="34" charset="0"/>
              <a:buChar char="•"/>
            </a:pPr>
            <a:endParaRPr lang="pl-PL" sz="1400" i="1" dirty="0"/>
          </a:p>
          <a:p>
            <a:pPr marL="285750" indent="-285750">
              <a:buFont typeface="Arial" panose="020B0604020202020204" pitchFamily="34" charset="0"/>
              <a:buChar char="•"/>
            </a:pPr>
            <a:endParaRPr lang="pl-PL" sz="1400" i="1" dirty="0"/>
          </a:p>
          <a:p>
            <a:pPr marL="285750" indent="-285750">
              <a:buFont typeface="Arial" panose="020B0604020202020204" pitchFamily="34" charset="0"/>
              <a:buChar char="•"/>
            </a:pPr>
            <a:endParaRPr lang="pl-PL" sz="1400" i="1" dirty="0"/>
          </a:p>
          <a:p>
            <a:pPr marL="285750" indent="-285750">
              <a:buFont typeface="Arial" panose="020B0604020202020204" pitchFamily="34" charset="0"/>
              <a:buChar char="•"/>
            </a:pPr>
            <a:endParaRPr lang="pl-PL" sz="1400" i="1" dirty="0"/>
          </a:p>
          <a:p>
            <a:pPr marL="285750" indent="-285750">
              <a:buFont typeface="Arial" panose="020B0604020202020204" pitchFamily="34" charset="0"/>
              <a:buChar char="•"/>
            </a:pPr>
            <a:endParaRPr lang="pl-PL" sz="1400" i="1" dirty="0"/>
          </a:p>
          <a:p>
            <a:pPr marL="285750" indent="-285750">
              <a:buFont typeface="Arial" panose="020B0604020202020204" pitchFamily="34" charset="0"/>
              <a:buChar char="•"/>
            </a:pPr>
            <a:r>
              <a:rPr lang="pl-PL" sz="1400" i="1" dirty="0"/>
              <a:t>*</a:t>
            </a:r>
            <a:r>
              <a:rPr lang="pl-PL" sz="1400" i="1" dirty="0" err="1"/>
              <a:t>depends</a:t>
            </a:r>
            <a:r>
              <a:rPr lang="pl-PL" sz="1400" i="1" dirty="0"/>
              <a:t> on </a:t>
            </a:r>
            <a:r>
              <a:rPr lang="pl-PL" sz="1400" i="1" dirty="0" err="1"/>
              <a:t>testing</a:t>
            </a:r>
            <a:r>
              <a:rPr lang="pl-PL" sz="1400" i="1" dirty="0"/>
              <a:t> </a:t>
            </a:r>
            <a:r>
              <a:rPr lang="pl-PL" sz="1400" i="1" dirty="0" err="1"/>
              <a:t>level</a:t>
            </a:r>
            <a:endParaRPr lang="pl-PL" sz="1400" i="1" dirty="0"/>
          </a:p>
          <a:p>
            <a:br>
              <a:rPr lang="en-US" dirty="0"/>
            </a:br>
            <a:endParaRPr lang="pl-PL" dirty="0"/>
          </a:p>
        </p:txBody>
      </p:sp>
    </p:spTree>
    <p:extLst>
      <p:ext uri="{BB962C8B-B14F-4D97-AF65-F5344CB8AC3E}">
        <p14:creationId xmlns:p14="http://schemas.microsoft.com/office/powerpoint/2010/main" val="20990728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C0CBD-7445-4A83-979C-233C8A7919E7}"/>
              </a:ext>
            </a:extLst>
          </p:cNvPr>
          <p:cNvSpPr>
            <a:spLocks noGrp="1"/>
          </p:cNvSpPr>
          <p:nvPr>
            <p:ph type="title"/>
          </p:nvPr>
        </p:nvSpPr>
        <p:spPr>
          <a:xfrm>
            <a:off x="366988" y="231775"/>
            <a:ext cx="8229600" cy="311150"/>
          </a:xfrm>
        </p:spPr>
        <p:txBody>
          <a:bodyPr/>
          <a:lstStyle/>
          <a:p>
            <a:r>
              <a:rPr lang="en-US" sz="1800" b="1" dirty="0"/>
              <a:t>Test Automation Framework Layers Stack</a:t>
            </a:r>
          </a:p>
        </p:txBody>
      </p:sp>
      <p:pic>
        <p:nvPicPr>
          <p:cNvPr id="5" name="Picture 4">
            <a:extLst>
              <a:ext uri="{FF2B5EF4-FFF2-40B4-BE49-F238E27FC236}">
                <a16:creationId xmlns:a16="http://schemas.microsoft.com/office/drawing/2014/main" id="{204F7265-3E87-432A-AB82-1BDAE6FC3CA7}"/>
              </a:ext>
            </a:extLst>
          </p:cNvPr>
          <p:cNvPicPr>
            <a:picLocks noChangeAspect="1"/>
          </p:cNvPicPr>
          <p:nvPr/>
        </p:nvPicPr>
        <p:blipFill>
          <a:blip r:embed="rId2"/>
          <a:stretch>
            <a:fillRect/>
          </a:stretch>
        </p:blipFill>
        <p:spPr>
          <a:xfrm>
            <a:off x="1626327" y="589426"/>
            <a:ext cx="5614365" cy="3964647"/>
          </a:xfrm>
          <a:prstGeom prst="rect">
            <a:avLst/>
          </a:prstGeom>
        </p:spPr>
      </p:pic>
    </p:spTree>
    <p:extLst>
      <p:ext uri="{BB962C8B-B14F-4D97-AF65-F5344CB8AC3E}">
        <p14:creationId xmlns:p14="http://schemas.microsoft.com/office/powerpoint/2010/main" val="9465942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C0CBD-7445-4A83-979C-233C8A7919E7}"/>
              </a:ext>
            </a:extLst>
          </p:cNvPr>
          <p:cNvSpPr>
            <a:spLocks noGrp="1"/>
          </p:cNvSpPr>
          <p:nvPr>
            <p:ph type="title"/>
          </p:nvPr>
        </p:nvSpPr>
        <p:spPr>
          <a:xfrm>
            <a:off x="366988" y="231775"/>
            <a:ext cx="8229600" cy="311150"/>
          </a:xfrm>
        </p:spPr>
        <p:txBody>
          <a:bodyPr/>
          <a:lstStyle/>
          <a:p>
            <a:r>
              <a:rPr lang="pl-PL" sz="1800" b="1" dirty="0" err="1"/>
              <a:t>Acceptance</a:t>
            </a:r>
            <a:r>
              <a:rPr lang="pl-PL" sz="1800" b="1" dirty="0"/>
              <a:t> </a:t>
            </a:r>
            <a:r>
              <a:rPr lang="pl-PL" sz="1800" b="1" dirty="0" err="1"/>
              <a:t>Criteria</a:t>
            </a:r>
            <a:r>
              <a:rPr lang="pl-PL" sz="1800" b="1" dirty="0"/>
              <a:t> </a:t>
            </a:r>
            <a:r>
              <a:rPr lang="pl-PL" sz="1800" b="1" dirty="0" err="1"/>
              <a:t>Keywords</a:t>
            </a:r>
            <a:r>
              <a:rPr lang="pl-PL" sz="1800" b="1" dirty="0"/>
              <a:t> </a:t>
            </a:r>
            <a:r>
              <a:rPr lang="pl-PL" sz="1800" b="1" dirty="0" err="1"/>
              <a:t>general</a:t>
            </a:r>
            <a:r>
              <a:rPr lang="pl-PL" sz="1800" b="1" dirty="0"/>
              <a:t> </a:t>
            </a:r>
            <a:r>
              <a:rPr lang="pl-PL" sz="1800" b="1" dirty="0" err="1"/>
              <a:t>convention</a:t>
            </a:r>
            <a:r>
              <a:rPr lang="pl-PL" sz="1800" b="1" dirty="0"/>
              <a:t> (</a:t>
            </a:r>
            <a:r>
              <a:rPr lang="pl-PL" sz="1800" b="1" dirty="0" err="1"/>
              <a:t>Layer</a:t>
            </a:r>
            <a:r>
              <a:rPr lang="pl-PL" sz="1800" b="1" dirty="0"/>
              <a:t> 1)</a:t>
            </a:r>
            <a:br>
              <a:rPr lang="pl-PL" sz="1800" dirty="0"/>
            </a:br>
            <a:endParaRPr lang="pl-PL" sz="1800" dirty="0"/>
          </a:p>
        </p:txBody>
      </p:sp>
      <p:sp>
        <p:nvSpPr>
          <p:cNvPr id="6" name="Content Placeholder 5">
            <a:extLst>
              <a:ext uri="{FF2B5EF4-FFF2-40B4-BE49-F238E27FC236}">
                <a16:creationId xmlns:a16="http://schemas.microsoft.com/office/drawing/2014/main" id="{7D28E38F-26CE-4899-8317-63524FCFBBD6}"/>
              </a:ext>
            </a:extLst>
          </p:cNvPr>
          <p:cNvSpPr>
            <a:spLocks noGrp="1"/>
          </p:cNvSpPr>
          <p:nvPr>
            <p:ph sz="quarter" idx="13"/>
          </p:nvPr>
        </p:nvSpPr>
        <p:spPr>
          <a:xfrm>
            <a:off x="418120" y="842554"/>
            <a:ext cx="8227649" cy="3860075"/>
          </a:xfrm>
        </p:spPr>
        <p:txBody>
          <a:bodyPr/>
          <a:lstStyle/>
          <a:p>
            <a:r>
              <a:rPr lang="en-US" sz="2000" b="1" i="1" dirty="0"/>
              <a:t>&lt;ACTION </a:t>
            </a:r>
            <a:r>
              <a:rPr lang="en-US" sz="2000" i="1" dirty="0"/>
              <a:t>- verb</a:t>
            </a:r>
            <a:r>
              <a:rPr lang="en-US" sz="2000" b="1" i="1" dirty="0"/>
              <a:t>&gt; &lt;WHAT </a:t>
            </a:r>
            <a:r>
              <a:rPr lang="en-US" sz="2000" i="1" dirty="0"/>
              <a:t>- noun</a:t>
            </a:r>
            <a:r>
              <a:rPr lang="en-US" sz="2000" b="1" i="1" dirty="0"/>
              <a:t>&gt; </a:t>
            </a:r>
            <a:endParaRPr lang="pl-PL" sz="2000" b="1" i="1" dirty="0"/>
          </a:p>
          <a:p>
            <a:pPr marL="285750" indent="-285750">
              <a:buFont typeface="Arial" panose="020B0604020202020204" pitchFamily="34" charset="0"/>
              <a:buChar char="•"/>
            </a:pPr>
            <a:r>
              <a:rPr lang="en-US" dirty="0"/>
              <a:t>Verify if ...</a:t>
            </a:r>
          </a:p>
          <a:p>
            <a:pPr marL="285750" indent="-285750">
              <a:buFont typeface="Arial" panose="020B0604020202020204" pitchFamily="34" charset="0"/>
              <a:buChar char="•"/>
            </a:pPr>
            <a:r>
              <a:rPr lang="en-US" dirty="0"/>
              <a:t>Check if ...</a:t>
            </a:r>
          </a:p>
          <a:p>
            <a:pPr marL="285750" indent="-285750">
              <a:buFont typeface="Arial" panose="020B0604020202020204" pitchFamily="34" charset="0"/>
              <a:buChar char="•"/>
            </a:pPr>
            <a:r>
              <a:rPr lang="en-US" dirty="0"/>
              <a:t>Configure ...</a:t>
            </a:r>
          </a:p>
          <a:p>
            <a:pPr marL="285750" indent="-285750">
              <a:buFont typeface="Arial" panose="020B0604020202020204" pitchFamily="34" charset="0"/>
              <a:buChar char="•"/>
            </a:pPr>
            <a:r>
              <a:rPr lang="en-US" dirty="0"/>
              <a:t>Prepare configuration ...</a:t>
            </a:r>
          </a:p>
          <a:p>
            <a:pPr marL="285750" indent="-285750">
              <a:buFont typeface="Arial" panose="020B0604020202020204" pitchFamily="34" charset="0"/>
              <a:buChar char="•"/>
            </a:pPr>
            <a:r>
              <a:rPr lang="en-US" dirty="0"/>
              <a:t>Send configuration ... </a:t>
            </a:r>
            <a:endParaRPr lang="pl-PL" dirty="0"/>
          </a:p>
          <a:p>
            <a:pPr marL="285750" indent="-285750">
              <a:buFont typeface="Arial" panose="020B0604020202020204" pitchFamily="34" charset="0"/>
              <a:buChar char="•"/>
            </a:pPr>
            <a:r>
              <a:rPr lang="en-US" dirty="0"/>
              <a:t>Trigger </a:t>
            </a:r>
            <a:r>
              <a:rPr lang="pl-PL" dirty="0"/>
              <a:t>&lt;</a:t>
            </a:r>
            <a:r>
              <a:rPr lang="pl-PL" dirty="0" err="1"/>
              <a:t>something</a:t>
            </a:r>
            <a:r>
              <a:rPr lang="pl-PL" dirty="0"/>
              <a:t>&gt; </a:t>
            </a:r>
            <a:r>
              <a:rPr lang="en-US" dirty="0"/>
              <a:t>to </a:t>
            </a:r>
            <a:r>
              <a:rPr lang="pl-PL" dirty="0"/>
              <a:t>&lt;</a:t>
            </a:r>
            <a:r>
              <a:rPr lang="en-US" dirty="0"/>
              <a:t>make some action</a:t>
            </a:r>
            <a:r>
              <a:rPr lang="pl-PL" dirty="0"/>
              <a:t>&gt;</a:t>
            </a:r>
            <a:endParaRPr lang="en-US" dirty="0"/>
          </a:p>
          <a:p>
            <a:pPr marL="285750" indent="-285750">
              <a:buFont typeface="Arial" panose="020B0604020202020204" pitchFamily="34" charset="0"/>
              <a:buChar char="•"/>
            </a:pPr>
            <a:r>
              <a:rPr lang="en-US" dirty="0"/>
              <a:t>Set</a:t>
            </a:r>
            <a:r>
              <a:rPr lang="pl-PL" dirty="0"/>
              <a:t> &lt;</a:t>
            </a:r>
            <a:r>
              <a:rPr lang="pl-PL" dirty="0" err="1"/>
              <a:t>something</a:t>
            </a:r>
            <a:r>
              <a:rPr lang="pl-PL" dirty="0"/>
              <a:t>&gt;</a:t>
            </a:r>
            <a:r>
              <a:rPr lang="en-US" dirty="0"/>
              <a:t> to &lt;make some action&gt;</a:t>
            </a:r>
          </a:p>
          <a:p>
            <a:pPr marL="285750" indent="-285750">
              <a:buFont typeface="Arial" panose="020B0604020202020204" pitchFamily="34" charset="0"/>
              <a:buChar char="•"/>
            </a:pPr>
            <a:endParaRPr lang="pl-PL" sz="1400" i="1" dirty="0"/>
          </a:p>
          <a:p>
            <a:pPr marL="285750" indent="-285750">
              <a:buFont typeface="Arial" panose="020B0604020202020204" pitchFamily="34" charset="0"/>
              <a:buChar char="•"/>
            </a:pPr>
            <a:endParaRPr lang="pl-PL" sz="1400" i="1" dirty="0"/>
          </a:p>
          <a:p>
            <a:pPr marL="285750" indent="-285750">
              <a:buFont typeface="Arial" panose="020B0604020202020204" pitchFamily="34" charset="0"/>
              <a:buChar char="•"/>
            </a:pPr>
            <a:endParaRPr lang="pl-PL" sz="1400" i="1" dirty="0"/>
          </a:p>
          <a:p>
            <a:pPr marL="285750" indent="-285750">
              <a:buFont typeface="Arial" panose="020B0604020202020204" pitchFamily="34" charset="0"/>
              <a:buChar char="•"/>
            </a:pPr>
            <a:endParaRPr lang="pl-PL" sz="1400" i="1" dirty="0"/>
          </a:p>
          <a:p>
            <a:pPr marL="285750" indent="-285750">
              <a:buFont typeface="Arial" panose="020B0604020202020204" pitchFamily="34" charset="0"/>
              <a:buChar char="•"/>
            </a:pPr>
            <a:endParaRPr lang="pl-PL" sz="1400" i="1" dirty="0"/>
          </a:p>
          <a:p>
            <a:pPr marL="285750" indent="-285750">
              <a:buFont typeface="Arial" panose="020B0604020202020204" pitchFamily="34" charset="0"/>
              <a:buChar char="•"/>
            </a:pPr>
            <a:endParaRPr lang="pl-PL" sz="1400" i="1" dirty="0"/>
          </a:p>
          <a:p>
            <a:pPr marL="285750" indent="-285750">
              <a:buFont typeface="Arial" panose="020B0604020202020204" pitchFamily="34" charset="0"/>
              <a:buChar char="•"/>
            </a:pPr>
            <a:r>
              <a:rPr lang="pl-PL" sz="1400" i="1" dirty="0"/>
              <a:t>*</a:t>
            </a:r>
            <a:r>
              <a:rPr lang="pl-PL" sz="1400" i="1" dirty="0" err="1"/>
              <a:t>depends</a:t>
            </a:r>
            <a:r>
              <a:rPr lang="pl-PL" sz="1400" i="1" dirty="0"/>
              <a:t> on </a:t>
            </a:r>
            <a:r>
              <a:rPr lang="pl-PL" sz="1400" i="1" dirty="0" err="1"/>
              <a:t>testing</a:t>
            </a:r>
            <a:r>
              <a:rPr lang="pl-PL" sz="1400" i="1" dirty="0"/>
              <a:t> </a:t>
            </a:r>
            <a:r>
              <a:rPr lang="pl-PL" sz="1400" i="1" dirty="0" err="1"/>
              <a:t>level</a:t>
            </a:r>
            <a:endParaRPr lang="pl-PL" sz="1400" i="1" dirty="0"/>
          </a:p>
          <a:p>
            <a:br>
              <a:rPr lang="en-US" dirty="0"/>
            </a:br>
            <a:endParaRPr lang="pl-PL" dirty="0"/>
          </a:p>
        </p:txBody>
      </p:sp>
    </p:spTree>
    <p:extLst>
      <p:ext uri="{BB962C8B-B14F-4D97-AF65-F5344CB8AC3E}">
        <p14:creationId xmlns:p14="http://schemas.microsoft.com/office/powerpoint/2010/main" val="1505693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C0CBD-7445-4A83-979C-233C8A7919E7}"/>
              </a:ext>
            </a:extLst>
          </p:cNvPr>
          <p:cNvSpPr>
            <a:spLocks noGrp="1"/>
          </p:cNvSpPr>
          <p:nvPr>
            <p:ph type="title"/>
          </p:nvPr>
        </p:nvSpPr>
        <p:spPr>
          <a:xfrm>
            <a:off x="366988" y="231775"/>
            <a:ext cx="8229600" cy="311150"/>
          </a:xfrm>
        </p:spPr>
        <p:txBody>
          <a:bodyPr/>
          <a:lstStyle/>
          <a:p>
            <a:r>
              <a:rPr lang="en-US" sz="1800" b="1" dirty="0"/>
              <a:t>Acceptance Criteria Keywords Guideline and examples (Layer 1)</a:t>
            </a:r>
            <a:endParaRPr lang="en-US" sz="1800" dirty="0"/>
          </a:p>
        </p:txBody>
      </p:sp>
      <p:sp>
        <p:nvSpPr>
          <p:cNvPr id="6" name="Content Placeholder 5">
            <a:extLst>
              <a:ext uri="{FF2B5EF4-FFF2-40B4-BE49-F238E27FC236}">
                <a16:creationId xmlns:a16="http://schemas.microsoft.com/office/drawing/2014/main" id="{7D28E38F-26CE-4899-8317-63524FCFBBD6}"/>
              </a:ext>
            </a:extLst>
          </p:cNvPr>
          <p:cNvSpPr>
            <a:spLocks noGrp="1"/>
          </p:cNvSpPr>
          <p:nvPr>
            <p:ph sz="quarter" idx="13"/>
          </p:nvPr>
        </p:nvSpPr>
        <p:spPr>
          <a:xfrm>
            <a:off x="418120" y="842554"/>
            <a:ext cx="8227649" cy="3860075"/>
          </a:xfrm>
        </p:spPr>
        <p:txBody>
          <a:bodyPr/>
          <a:lstStyle/>
          <a:p>
            <a:pPr marL="285750" indent="-285750">
              <a:buFont typeface="Arial" panose="020B0604020202020204" pitchFamily="34" charset="0"/>
              <a:buChar char="•"/>
            </a:pPr>
            <a:r>
              <a:rPr lang="en-US" b="1" dirty="0"/>
              <a:t>Keywords should be written in English</a:t>
            </a:r>
            <a:endParaRPr lang="pl-PL" b="1" dirty="0"/>
          </a:p>
          <a:p>
            <a:pPr marL="285750" indent="-285750">
              <a:buFont typeface="Arial" panose="020B0604020202020204" pitchFamily="34" charset="0"/>
              <a:buChar char="•"/>
            </a:pPr>
            <a:r>
              <a:rPr lang="en-US" b="1" dirty="0"/>
              <a:t>Keywords should be written in </a:t>
            </a:r>
            <a:r>
              <a:rPr lang="pl-PL" b="1" dirty="0" err="1"/>
              <a:t>project</a:t>
            </a:r>
            <a:r>
              <a:rPr lang="pl-PL" b="1" dirty="0"/>
              <a:t> </a:t>
            </a:r>
            <a:r>
              <a:rPr lang="pl-PL" b="1" dirty="0" err="1"/>
              <a:t>domain</a:t>
            </a:r>
            <a:r>
              <a:rPr lang="pl-PL" b="1" dirty="0"/>
              <a:t> </a:t>
            </a:r>
            <a:r>
              <a:rPr lang="en-US" b="1" dirty="0"/>
              <a:t>language</a:t>
            </a:r>
            <a:r>
              <a:rPr lang="en-US" dirty="0"/>
              <a:t> </a:t>
            </a:r>
            <a:r>
              <a:rPr lang="en-US" i="1" dirty="0"/>
              <a:t>- to be understandable by every engineer</a:t>
            </a:r>
            <a:r>
              <a:rPr lang="pl-PL" i="1" dirty="0"/>
              <a:t> </a:t>
            </a:r>
            <a:r>
              <a:rPr lang="pl-PL" i="1" dirty="0" err="1"/>
              <a:t>working</a:t>
            </a:r>
            <a:r>
              <a:rPr lang="pl-PL" i="1" dirty="0"/>
              <a:t> in the </a:t>
            </a:r>
            <a:r>
              <a:rPr lang="pl-PL" i="1" dirty="0" err="1"/>
              <a:t>project</a:t>
            </a:r>
            <a:endParaRPr lang="pl-PL" i="1" dirty="0"/>
          </a:p>
          <a:p>
            <a:pPr marL="285750" indent="-285750">
              <a:buFont typeface="Arial" panose="020B0604020202020204" pitchFamily="34" charset="0"/>
              <a:buChar char="•"/>
            </a:pPr>
            <a:r>
              <a:rPr lang="en-US" b="1" dirty="0"/>
              <a:t>Keywords should be fully </a:t>
            </a:r>
            <a:r>
              <a:rPr lang="en-US" b="1" dirty="0" err="1"/>
              <a:t>meaningfull</a:t>
            </a:r>
            <a:r>
              <a:rPr lang="en-US" dirty="0"/>
              <a:t> </a:t>
            </a:r>
            <a:r>
              <a:rPr lang="en-US" i="1" dirty="0"/>
              <a:t>- they should do exactly and only this what is stated</a:t>
            </a:r>
            <a:endParaRPr lang="pl-PL" i="1" dirty="0"/>
          </a:p>
          <a:p>
            <a:pPr marL="285750" indent="-285750">
              <a:buFont typeface="Arial" panose="020B0604020202020204" pitchFamily="34" charset="0"/>
              <a:buChar char="•"/>
            </a:pPr>
            <a:r>
              <a:rPr lang="en-US" b="1" dirty="0"/>
              <a:t>Test responsibility should be </a:t>
            </a:r>
            <a:r>
              <a:rPr lang="en-US" b="1" dirty="0" err="1"/>
              <a:t>highlited</a:t>
            </a:r>
            <a:r>
              <a:rPr lang="en-US" i="1" dirty="0"/>
              <a:t> - It should be easily visible what exactly you are checking (by highlighting some keyword or using comments/documentation)</a:t>
            </a:r>
            <a:endParaRPr lang="pl-PL" i="1" dirty="0"/>
          </a:p>
          <a:p>
            <a:pPr marL="285750" indent="-285750">
              <a:buFont typeface="Arial" panose="020B0604020202020204" pitchFamily="34" charset="0"/>
              <a:buChar char="•"/>
            </a:pPr>
            <a:r>
              <a:rPr lang="en-US" b="1" dirty="0"/>
              <a:t>Unnecessary details should be hidden</a:t>
            </a:r>
            <a:r>
              <a:rPr lang="en-US" dirty="0"/>
              <a:t> </a:t>
            </a:r>
            <a:r>
              <a:rPr lang="en-US" i="1" dirty="0"/>
              <a:t>- tools/libs/modules/</a:t>
            </a:r>
            <a:r>
              <a:rPr lang="en-US" i="1" dirty="0" err="1"/>
              <a:t>utils</a:t>
            </a:r>
            <a:r>
              <a:rPr lang="en-US" i="1" dirty="0"/>
              <a:t> specific names should not be used here. Only </a:t>
            </a:r>
            <a:r>
              <a:rPr lang="pl-PL" i="1" dirty="0" err="1"/>
              <a:t>project</a:t>
            </a:r>
            <a:r>
              <a:rPr lang="pl-PL" i="1" dirty="0"/>
              <a:t> </a:t>
            </a:r>
            <a:r>
              <a:rPr lang="en-US" i="1" dirty="0"/>
              <a:t>domain language.</a:t>
            </a:r>
            <a:endParaRPr lang="pl-PL" i="1" dirty="0"/>
          </a:p>
          <a:p>
            <a:endParaRPr lang="pl-PL" dirty="0"/>
          </a:p>
        </p:txBody>
      </p:sp>
    </p:spTree>
    <p:extLst>
      <p:ext uri="{BB962C8B-B14F-4D97-AF65-F5344CB8AC3E}">
        <p14:creationId xmlns:p14="http://schemas.microsoft.com/office/powerpoint/2010/main" val="1638392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 </a:t>
            </a:r>
            <a:endParaRPr lang="en-US" dirty="0"/>
          </a:p>
        </p:txBody>
      </p:sp>
      <p:graphicFrame>
        <p:nvGraphicFramePr>
          <p:cNvPr id="7" name="Content Placeholder 6"/>
          <p:cNvGraphicFramePr>
            <a:graphicFrameLocks noGrp="1"/>
          </p:cNvGraphicFramePr>
          <p:nvPr>
            <p:ph sz="quarter" idx="13"/>
            <p:extLst>
              <p:ext uri="{D42A27DB-BD31-4B8C-83A1-F6EECF244321}">
                <p14:modId xmlns:p14="http://schemas.microsoft.com/office/powerpoint/2010/main" val="568947315"/>
              </p:ext>
            </p:extLst>
          </p:nvPr>
        </p:nvGraphicFramePr>
        <p:xfrm>
          <a:off x="418120" y="825174"/>
          <a:ext cx="8227649" cy="31009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953ED08F-8F37-4C4A-8DEA-856DC80B6F97}"/>
              </a:ext>
            </a:extLst>
          </p:cNvPr>
          <p:cNvSpPr txBox="1">
            <a:spLocks/>
          </p:cNvSpPr>
          <p:nvPr/>
        </p:nvSpPr>
        <p:spPr>
          <a:xfrm>
            <a:off x="417513" y="279400"/>
            <a:ext cx="8229600" cy="311150"/>
          </a:xfr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pl-PL" sz="1800" b="1" dirty="0" err="1"/>
              <a:t>Brief</a:t>
            </a:r>
            <a:r>
              <a:rPr lang="pl-PL" sz="1800" b="1" dirty="0"/>
              <a:t> </a:t>
            </a:r>
            <a:r>
              <a:rPr lang="pl-PL" sz="1800" b="1" dirty="0" err="1"/>
              <a:t>history</a:t>
            </a:r>
            <a:endParaRPr lang="en-US" sz="1800" b="1" dirty="0"/>
          </a:p>
        </p:txBody>
      </p:sp>
    </p:spTree>
    <p:extLst>
      <p:ext uri="{BB962C8B-B14F-4D97-AF65-F5344CB8AC3E}">
        <p14:creationId xmlns:p14="http://schemas.microsoft.com/office/powerpoint/2010/main" val="169450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C0CBD-7445-4A83-979C-233C8A7919E7}"/>
              </a:ext>
            </a:extLst>
          </p:cNvPr>
          <p:cNvSpPr>
            <a:spLocks noGrp="1"/>
          </p:cNvSpPr>
          <p:nvPr>
            <p:ph type="title"/>
          </p:nvPr>
        </p:nvSpPr>
        <p:spPr>
          <a:xfrm>
            <a:off x="366988" y="231775"/>
            <a:ext cx="8229600" cy="311150"/>
          </a:xfrm>
        </p:spPr>
        <p:txBody>
          <a:bodyPr/>
          <a:lstStyle/>
          <a:p>
            <a:r>
              <a:rPr lang="en-US" sz="1800" b="1" dirty="0"/>
              <a:t>Acceptance Criteria Keywords Guideline and examples (Layer 1)</a:t>
            </a:r>
            <a:endParaRPr lang="pl-PL" sz="1800" dirty="0"/>
          </a:p>
        </p:txBody>
      </p:sp>
      <p:sp>
        <p:nvSpPr>
          <p:cNvPr id="6" name="Content Placeholder 5">
            <a:extLst>
              <a:ext uri="{FF2B5EF4-FFF2-40B4-BE49-F238E27FC236}">
                <a16:creationId xmlns:a16="http://schemas.microsoft.com/office/drawing/2014/main" id="{7D28E38F-26CE-4899-8317-63524FCFBBD6}"/>
              </a:ext>
            </a:extLst>
          </p:cNvPr>
          <p:cNvSpPr>
            <a:spLocks noGrp="1"/>
          </p:cNvSpPr>
          <p:nvPr>
            <p:ph sz="quarter" idx="13"/>
          </p:nvPr>
        </p:nvSpPr>
        <p:spPr>
          <a:xfrm>
            <a:off x="418120" y="842554"/>
            <a:ext cx="8227649" cy="3860075"/>
          </a:xfrm>
        </p:spPr>
        <p:txBody>
          <a:bodyPr/>
          <a:lstStyle/>
          <a:p>
            <a:pPr marL="285750" indent="-285750">
              <a:buFont typeface="Arial" panose="020B0604020202020204" pitchFamily="34" charset="0"/>
              <a:buChar char="•"/>
            </a:pPr>
            <a:r>
              <a:rPr lang="en-US" b="1" dirty="0" err="1"/>
              <a:t>Keywo</a:t>
            </a:r>
            <a:r>
              <a:rPr lang="pl-PL" b="1" dirty="0"/>
              <a:t>r</a:t>
            </a:r>
            <a:r>
              <a:rPr lang="en-US" b="1" dirty="0"/>
              <a:t>ds should be as simple as possible </a:t>
            </a:r>
            <a:r>
              <a:rPr lang="en-US" b="1" i="1" dirty="0"/>
              <a:t>- </a:t>
            </a:r>
            <a:r>
              <a:rPr lang="en-US" i="1" dirty="0"/>
              <a:t>If it means that you should write more code (by adding another keyword in keywords section) do it!</a:t>
            </a:r>
            <a:endParaRPr lang="pl-PL" i="1" dirty="0"/>
          </a:p>
          <a:p>
            <a:pPr marL="285750" indent="-285750">
              <a:buFont typeface="Arial" panose="020B0604020202020204" pitchFamily="34" charset="0"/>
              <a:buChar char="•"/>
            </a:pPr>
            <a:r>
              <a:rPr lang="en-US" b="1" dirty="0" err="1"/>
              <a:t>Keywo</a:t>
            </a:r>
            <a:r>
              <a:rPr lang="pl-PL" b="1" dirty="0"/>
              <a:t>r</a:t>
            </a:r>
            <a:r>
              <a:rPr lang="en-US" b="1" dirty="0"/>
              <a:t>ds should be as short as possible </a:t>
            </a:r>
            <a:r>
              <a:rPr lang="en-US" i="1" dirty="0"/>
              <a:t>- but remember about all other rules that keywords should be self-documenting and </a:t>
            </a:r>
            <a:r>
              <a:rPr lang="en-US" i="1" dirty="0" err="1"/>
              <a:t>meaningfull</a:t>
            </a:r>
            <a:endParaRPr lang="pl-PL" i="1" dirty="0"/>
          </a:p>
          <a:p>
            <a:pPr marL="285750" indent="-285750">
              <a:buFont typeface="Arial" panose="020B0604020202020204" pitchFamily="34" charset="0"/>
              <a:buChar char="•"/>
            </a:pPr>
            <a:r>
              <a:rPr lang="en-US" b="1" dirty="0"/>
              <a:t>Purposefully use AAA pattern </a:t>
            </a:r>
            <a:r>
              <a:rPr lang="en-US" i="1" dirty="0"/>
              <a:t>- AAA means Arrange Act Assert:</a:t>
            </a:r>
            <a:endParaRPr lang="pl-PL" i="1" dirty="0"/>
          </a:p>
          <a:p>
            <a:pPr marL="628650" lvl="2" indent="-285750">
              <a:spcBef>
                <a:spcPts val="750"/>
              </a:spcBef>
            </a:pPr>
            <a:r>
              <a:rPr lang="en-US" b="1" dirty="0">
                <a:solidFill>
                  <a:schemeClr val="bg2"/>
                </a:solidFill>
                <a:latin typeface="+mj-lt"/>
              </a:rPr>
              <a:t>Arrange – everything we need to prepare before we run our experiment</a:t>
            </a:r>
          </a:p>
          <a:p>
            <a:pPr marL="628650" lvl="2" indent="-285750">
              <a:spcBef>
                <a:spcPts val="750"/>
              </a:spcBef>
            </a:pPr>
            <a:r>
              <a:rPr lang="en-US" b="1" dirty="0">
                <a:solidFill>
                  <a:schemeClr val="bg2"/>
                </a:solidFill>
                <a:latin typeface="+mj-lt"/>
              </a:rPr>
              <a:t>Act – Main part of the test, Action on object or method under test</a:t>
            </a:r>
          </a:p>
          <a:p>
            <a:pPr marL="628650" lvl="2" indent="-285750">
              <a:spcBef>
                <a:spcPts val="750"/>
              </a:spcBef>
            </a:pPr>
            <a:r>
              <a:rPr lang="en-US" b="1" dirty="0">
                <a:solidFill>
                  <a:schemeClr val="bg2"/>
                </a:solidFill>
                <a:latin typeface="+mj-lt"/>
              </a:rPr>
              <a:t>Assert – essence of testing; Action that we cannot </a:t>
            </a:r>
            <a:r>
              <a:rPr lang="en-US" b="1" dirty="0" err="1">
                <a:solidFill>
                  <a:schemeClr val="bg2"/>
                </a:solidFill>
                <a:latin typeface="+mj-lt"/>
              </a:rPr>
              <a:t>ommit</a:t>
            </a:r>
            <a:r>
              <a:rPr lang="en-US" b="1" dirty="0">
                <a:solidFill>
                  <a:schemeClr val="bg2"/>
                </a:solidFill>
                <a:latin typeface="+mj-lt"/>
              </a:rPr>
              <a:t> – Assert that expected output/action </a:t>
            </a:r>
            <a:r>
              <a:rPr lang="en-US" b="1" dirty="0" err="1">
                <a:solidFill>
                  <a:schemeClr val="bg2"/>
                </a:solidFill>
                <a:latin typeface="+mj-lt"/>
              </a:rPr>
              <a:t>occu</a:t>
            </a:r>
            <a:r>
              <a:rPr lang="pl-PL" b="1" dirty="0">
                <a:solidFill>
                  <a:schemeClr val="bg2"/>
                </a:solidFill>
                <a:latin typeface="+mj-lt"/>
              </a:rPr>
              <a:t>r</a:t>
            </a:r>
            <a:r>
              <a:rPr lang="en-US" b="1" dirty="0">
                <a:solidFill>
                  <a:schemeClr val="bg2"/>
                </a:solidFill>
                <a:latin typeface="+mj-lt"/>
              </a:rPr>
              <a:t>red</a:t>
            </a:r>
          </a:p>
          <a:p>
            <a:pPr marL="285750" indent="-285750">
              <a:buFont typeface="Arial" panose="020B0604020202020204" pitchFamily="34" charset="0"/>
              <a:buChar char="•"/>
            </a:pPr>
            <a:endParaRPr lang="pl-PL" dirty="0"/>
          </a:p>
        </p:txBody>
      </p:sp>
    </p:spTree>
    <p:extLst>
      <p:ext uri="{BB962C8B-B14F-4D97-AF65-F5344CB8AC3E}">
        <p14:creationId xmlns:p14="http://schemas.microsoft.com/office/powerpoint/2010/main" val="13473230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C0CBD-7445-4A83-979C-233C8A7919E7}"/>
              </a:ext>
            </a:extLst>
          </p:cNvPr>
          <p:cNvSpPr>
            <a:spLocks noGrp="1"/>
          </p:cNvSpPr>
          <p:nvPr>
            <p:ph type="title"/>
          </p:nvPr>
        </p:nvSpPr>
        <p:spPr>
          <a:xfrm>
            <a:off x="366988" y="231775"/>
            <a:ext cx="8229600" cy="311150"/>
          </a:xfrm>
        </p:spPr>
        <p:txBody>
          <a:bodyPr/>
          <a:lstStyle/>
          <a:p>
            <a:r>
              <a:rPr lang="pl-PL" sz="1800" b="1" dirty="0" err="1"/>
              <a:t>Layer</a:t>
            </a:r>
            <a:r>
              <a:rPr lang="pl-PL" sz="1800" b="1" dirty="0"/>
              <a:t> 2 </a:t>
            </a:r>
            <a:r>
              <a:rPr lang="pl-PL" sz="1800" b="1" dirty="0" err="1"/>
              <a:t>Keywords</a:t>
            </a:r>
            <a:r>
              <a:rPr lang="pl-PL" sz="1800" b="1" dirty="0"/>
              <a:t> </a:t>
            </a:r>
            <a:r>
              <a:rPr lang="pl-PL" sz="1800" b="1" dirty="0" err="1"/>
              <a:t>Convention</a:t>
            </a:r>
            <a:endParaRPr lang="pl-PL" sz="1800" dirty="0"/>
          </a:p>
        </p:txBody>
      </p:sp>
      <p:sp>
        <p:nvSpPr>
          <p:cNvPr id="6" name="Content Placeholder 5">
            <a:extLst>
              <a:ext uri="{FF2B5EF4-FFF2-40B4-BE49-F238E27FC236}">
                <a16:creationId xmlns:a16="http://schemas.microsoft.com/office/drawing/2014/main" id="{7D28E38F-26CE-4899-8317-63524FCFBBD6}"/>
              </a:ext>
            </a:extLst>
          </p:cNvPr>
          <p:cNvSpPr>
            <a:spLocks noGrp="1"/>
          </p:cNvSpPr>
          <p:nvPr>
            <p:ph sz="quarter" idx="13"/>
          </p:nvPr>
        </p:nvSpPr>
        <p:spPr>
          <a:xfrm>
            <a:off x="418120" y="842554"/>
            <a:ext cx="8227649" cy="3860075"/>
          </a:xfrm>
        </p:spPr>
        <p:txBody>
          <a:bodyPr/>
          <a:lstStyle/>
          <a:p>
            <a:pPr marL="285750" indent="-285750">
              <a:buFont typeface="Arial" panose="020B0604020202020204" pitchFamily="34" charset="0"/>
              <a:buChar char="•"/>
            </a:pPr>
            <a:r>
              <a:rPr lang="en-US" b="1" dirty="0"/>
              <a:t>Consist of other Robot</a:t>
            </a:r>
            <a:r>
              <a:rPr lang="pl-PL" b="1" dirty="0"/>
              <a:t> </a:t>
            </a:r>
            <a:r>
              <a:rPr lang="en-US" b="1" dirty="0"/>
              <a:t>Framework keywords or Python methods.</a:t>
            </a:r>
            <a:endParaRPr lang="pl-PL" b="1" dirty="0"/>
          </a:p>
          <a:p>
            <a:pPr marL="285750" indent="-285750">
              <a:buFont typeface="Arial" panose="020B0604020202020204" pitchFamily="34" charset="0"/>
              <a:buChar char="•"/>
            </a:pPr>
            <a:r>
              <a:rPr lang="en-US" b="1" dirty="0"/>
              <a:t>No strict rules are enforced like in previous layer</a:t>
            </a:r>
            <a:r>
              <a:rPr lang="en-US" i="1" dirty="0"/>
              <a:t> - but take care about generic coding rules like readability and meaningfulness.</a:t>
            </a:r>
            <a:endParaRPr lang="pl-PL" i="1" dirty="0"/>
          </a:p>
          <a:p>
            <a:pPr marL="285750" indent="-285750">
              <a:buFont typeface="Arial" panose="020B0604020202020204" pitchFamily="34" charset="0"/>
              <a:buChar char="•"/>
            </a:pPr>
            <a:r>
              <a:rPr lang="en-US" b="1" dirty="0"/>
              <a:t>Take care of moving common Keywords to common shared Robot</a:t>
            </a:r>
            <a:r>
              <a:rPr lang="pl-PL" b="1" dirty="0"/>
              <a:t> </a:t>
            </a:r>
            <a:r>
              <a:rPr lang="en-US" b="1" dirty="0"/>
              <a:t>Framework files</a:t>
            </a:r>
            <a:endParaRPr lang="pl-PL" dirty="0"/>
          </a:p>
        </p:txBody>
      </p:sp>
    </p:spTree>
    <p:extLst>
      <p:ext uri="{BB962C8B-B14F-4D97-AF65-F5344CB8AC3E}">
        <p14:creationId xmlns:p14="http://schemas.microsoft.com/office/powerpoint/2010/main" val="31058530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B69F62-8161-4C6A-A298-4B61108E99E0}"/>
              </a:ext>
            </a:extLst>
          </p:cNvPr>
          <p:cNvPicPr>
            <a:picLocks noChangeAspect="1"/>
          </p:cNvPicPr>
          <p:nvPr/>
        </p:nvPicPr>
        <p:blipFill>
          <a:blip r:embed="rId2"/>
          <a:stretch>
            <a:fillRect/>
          </a:stretch>
        </p:blipFill>
        <p:spPr>
          <a:xfrm>
            <a:off x="1133629" y="95250"/>
            <a:ext cx="6772275" cy="4953000"/>
          </a:xfrm>
          <a:prstGeom prst="rect">
            <a:avLst/>
          </a:prstGeom>
        </p:spPr>
      </p:pic>
      <p:sp>
        <p:nvSpPr>
          <p:cNvPr id="2" name="Title 1">
            <a:extLst>
              <a:ext uri="{FF2B5EF4-FFF2-40B4-BE49-F238E27FC236}">
                <a16:creationId xmlns:a16="http://schemas.microsoft.com/office/drawing/2014/main" id="{16CC0CBD-7445-4A83-979C-233C8A7919E7}"/>
              </a:ext>
            </a:extLst>
          </p:cNvPr>
          <p:cNvSpPr>
            <a:spLocks noGrp="1"/>
          </p:cNvSpPr>
          <p:nvPr>
            <p:ph type="title"/>
          </p:nvPr>
        </p:nvSpPr>
        <p:spPr>
          <a:xfrm>
            <a:off x="366988" y="231775"/>
            <a:ext cx="8229600" cy="311150"/>
          </a:xfrm>
        </p:spPr>
        <p:txBody>
          <a:bodyPr/>
          <a:lstStyle/>
          <a:p>
            <a:r>
              <a:rPr lang="pl-PL" sz="1800" b="1" dirty="0" err="1"/>
              <a:t>Configuration</a:t>
            </a:r>
            <a:r>
              <a:rPr lang="pl-PL" sz="1800" b="1" dirty="0"/>
              <a:t> </a:t>
            </a:r>
            <a:r>
              <a:rPr lang="pl-PL" sz="1800" b="1" dirty="0" err="1"/>
              <a:t>flow</a:t>
            </a:r>
            <a:endParaRPr lang="pl-PL" sz="1800" dirty="0"/>
          </a:p>
        </p:txBody>
      </p:sp>
    </p:spTree>
    <p:extLst>
      <p:ext uri="{BB962C8B-B14F-4D97-AF65-F5344CB8AC3E}">
        <p14:creationId xmlns:p14="http://schemas.microsoft.com/office/powerpoint/2010/main" val="20833567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C0CBD-7445-4A83-979C-233C8A7919E7}"/>
              </a:ext>
            </a:extLst>
          </p:cNvPr>
          <p:cNvSpPr>
            <a:spLocks noGrp="1"/>
          </p:cNvSpPr>
          <p:nvPr>
            <p:ph type="title"/>
          </p:nvPr>
        </p:nvSpPr>
        <p:spPr>
          <a:xfrm>
            <a:off x="366988" y="231775"/>
            <a:ext cx="8229600" cy="311150"/>
          </a:xfrm>
        </p:spPr>
        <p:txBody>
          <a:bodyPr/>
          <a:lstStyle/>
          <a:p>
            <a:r>
              <a:rPr lang="pl-PL" sz="1800" b="1" dirty="0" err="1"/>
              <a:t>Documentation</a:t>
            </a:r>
            <a:endParaRPr lang="pl-PL" sz="1800" dirty="0"/>
          </a:p>
        </p:txBody>
      </p:sp>
      <p:sp>
        <p:nvSpPr>
          <p:cNvPr id="6" name="Content Placeholder 5">
            <a:extLst>
              <a:ext uri="{FF2B5EF4-FFF2-40B4-BE49-F238E27FC236}">
                <a16:creationId xmlns:a16="http://schemas.microsoft.com/office/drawing/2014/main" id="{7D28E38F-26CE-4899-8317-63524FCFBBD6}"/>
              </a:ext>
            </a:extLst>
          </p:cNvPr>
          <p:cNvSpPr>
            <a:spLocks noGrp="1"/>
          </p:cNvSpPr>
          <p:nvPr>
            <p:ph sz="quarter" idx="13"/>
          </p:nvPr>
        </p:nvSpPr>
        <p:spPr>
          <a:xfrm>
            <a:off x="418120" y="842554"/>
            <a:ext cx="8227649" cy="3860075"/>
          </a:xfrm>
        </p:spPr>
        <p:txBody>
          <a:bodyPr/>
          <a:lstStyle/>
          <a:p>
            <a:pPr marL="285750" indent="-285750">
              <a:buFont typeface="Arial" panose="020B0604020202020204" pitchFamily="34" charset="0"/>
              <a:buChar char="•"/>
            </a:pPr>
            <a:r>
              <a:rPr lang="en-US" b="1" dirty="0" err="1"/>
              <a:t>RobotFramework</a:t>
            </a:r>
            <a:r>
              <a:rPr lang="en-US" b="1" dirty="0"/>
              <a:t> is descriptive language and it is considered as self-documenting language.</a:t>
            </a:r>
            <a:r>
              <a:rPr lang="pl-PL" b="1" dirty="0"/>
              <a:t> </a:t>
            </a:r>
            <a:r>
              <a:rPr lang="en-US" b="1" dirty="0"/>
              <a:t>This does not implicate lack of "documentation" section, which should have any other sufficient information and explanations for fully understanding of Test Case behavior.</a:t>
            </a:r>
          </a:p>
          <a:p>
            <a:pPr marL="285750" indent="-285750">
              <a:buFont typeface="Arial" panose="020B0604020202020204" pitchFamily="34" charset="0"/>
              <a:buChar char="•"/>
            </a:pPr>
            <a:r>
              <a:rPr lang="en-US" b="1" dirty="0"/>
              <a:t>"Documentation" section should not duplicate any information c</a:t>
            </a:r>
            <a:r>
              <a:rPr lang="pl-PL" b="1" dirty="0" err="1"/>
              <a:t>ontained</a:t>
            </a:r>
            <a:r>
              <a:rPr lang="en-US" b="1" dirty="0"/>
              <a:t> in keywords or inline comments.</a:t>
            </a:r>
          </a:p>
          <a:p>
            <a:pPr marL="285750" indent="-285750">
              <a:buFont typeface="Arial" panose="020B0604020202020204" pitchFamily="34" charset="0"/>
              <a:buChar char="•"/>
            </a:pPr>
            <a:r>
              <a:rPr lang="en-US" b="1" dirty="0"/>
              <a:t>Documenting workflow should be as follows:</a:t>
            </a:r>
          </a:p>
          <a:p>
            <a:pPr marL="628650" lvl="2" indent="-285750">
              <a:spcBef>
                <a:spcPts val="750"/>
              </a:spcBef>
            </a:pPr>
            <a:r>
              <a:rPr lang="en-US" b="1" dirty="0">
                <a:solidFill>
                  <a:schemeClr val="bg2"/>
                </a:solidFill>
                <a:latin typeface="+mj-lt"/>
              </a:rPr>
              <a:t>Write self-documenting keywords</a:t>
            </a:r>
          </a:p>
          <a:p>
            <a:pPr marL="628650" lvl="2" indent="-285750">
              <a:spcBef>
                <a:spcPts val="750"/>
              </a:spcBef>
            </a:pPr>
            <a:r>
              <a:rPr lang="en-US" b="1" dirty="0">
                <a:solidFill>
                  <a:schemeClr val="bg2"/>
                </a:solidFill>
                <a:latin typeface="+mj-lt"/>
              </a:rPr>
              <a:t>If something is not - use inline comments.</a:t>
            </a:r>
          </a:p>
          <a:p>
            <a:pPr marL="628650" lvl="2" indent="-285750">
              <a:spcBef>
                <a:spcPts val="750"/>
              </a:spcBef>
            </a:pPr>
            <a:r>
              <a:rPr lang="en-US" b="1" dirty="0">
                <a:solidFill>
                  <a:schemeClr val="bg2"/>
                </a:solidFill>
                <a:latin typeface="+mj-lt"/>
              </a:rPr>
              <a:t>All other information should be contained in "Documentation" sections (Test Set documentation and Test Case documentation)</a:t>
            </a:r>
          </a:p>
        </p:txBody>
      </p:sp>
    </p:spTree>
    <p:extLst>
      <p:ext uri="{BB962C8B-B14F-4D97-AF65-F5344CB8AC3E}">
        <p14:creationId xmlns:p14="http://schemas.microsoft.com/office/powerpoint/2010/main" val="39680399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C0CBD-7445-4A83-979C-233C8A7919E7}"/>
              </a:ext>
            </a:extLst>
          </p:cNvPr>
          <p:cNvSpPr>
            <a:spLocks noGrp="1"/>
          </p:cNvSpPr>
          <p:nvPr>
            <p:ph type="title"/>
          </p:nvPr>
        </p:nvSpPr>
        <p:spPr>
          <a:xfrm>
            <a:off x="366988" y="231775"/>
            <a:ext cx="8229600" cy="311150"/>
          </a:xfrm>
        </p:spPr>
        <p:txBody>
          <a:bodyPr/>
          <a:lstStyle/>
          <a:p>
            <a:r>
              <a:rPr lang="en-US" sz="1800" b="1" dirty="0"/>
              <a:t>Tests interdependence (clean room testing)</a:t>
            </a:r>
            <a:endParaRPr lang="en-US" sz="1800" dirty="0"/>
          </a:p>
        </p:txBody>
      </p:sp>
      <p:pic>
        <p:nvPicPr>
          <p:cNvPr id="2050" name="Picture 2" descr="test_interdependence.png">
            <a:extLst>
              <a:ext uri="{FF2B5EF4-FFF2-40B4-BE49-F238E27FC236}">
                <a16:creationId xmlns:a16="http://schemas.microsoft.com/office/drawing/2014/main" id="{336345EF-15FF-4DB1-8805-FE80F2D1C9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0334" y="551914"/>
            <a:ext cx="6939643" cy="4424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5748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4CB0995-A27B-46BB-8D63-C026D7407F30}"/>
              </a:ext>
            </a:extLst>
          </p:cNvPr>
          <p:cNvSpPr>
            <a:spLocks noGrp="1"/>
          </p:cNvSpPr>
          <p:nvPr>
            <p:ph type="body" sz="quarter" idx="11"/>
          </p:nvPr>
        </p:nvSpPr>
        <p:spPr/>
        <p:txBody>
          <a:bodyPr/>
          <a:lstStyle/>
          <a:p>
            <a:r>
              <a:rPr lang="pl-PL" dirty="0" err="1"/>
              <a:t>Repository</a:t>
            </a:r>
            <a:endParaRPr lang="pl-PL" dirty="0"/>
          </a:p>
        </p:txBody>
      </p:sp>
    </p:spTree>
    <p:extLst>
      <p:ext uri="{BB962C8B-B14F-4D97-AF65-F5344CB8AC3E}">
        <p14:creationId xmlns:p14="http://schemas.microsoft.com/office/powerpoint/2010/main" val="32775317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 </a:t>
            </a:r>
            <a:endParaRPr lang="en-US" dirty="0"/>
          </a:p>
        </p:txBody>
      </p:sp>
      <p:sp>
        <p:nvSpPr>
          <p:cNvPr id="3" name="Content Placeholder 2"/>
          <p:cNvSpPr>
            <a:spLocks noGrp="1"/>
          </p:cNvSpPr>
          <p:nvPr>
            <p:ph sz="quarter" idx="13"/>
          </p:nvPr>
        </p:nvSpPr>
        <p:spPr>
          <a:xfrm>
            <a:off x="418120" y="537789"/>
            <a:ext cx="8227649" cy="3977649"/>
          </a:xfrm>
        </p:spPr>
        <p:txBody>
          <a:bodyPr/>
          <a:lstStyle/>
          <a:p>
            <a:endParaRPr lang="pl-PL" b="1" dirty="0"/>
          </a:p>
          <a:p>
            <a:pPr marL="285750" indent="-285750">
              <a:buFont typeface="Arial" panose="020B0604020202020204" pitchFamily="34" charset="0"/>
              <a:buChar char="•"/>
            </a:pPr>
            <a:r>
              <a:rPr lang="pl-PL" dirty="0" err="1"/>
              <a:t>Repository</a:t>
            </a:r>
            <a:r>
              <a:rPr lang="pl-PL" dirty="0"/>
              <a:t> </a:t>
            </a:r>
            <a:r>
              <a:rPr lang="pl-PL" dirty="0" err="1"/>
              <a:t>must</a:t>
            </a:r>
            <a:r>
              <a:rPr lang="pl-PL" dirty="0"/>
              <a:t> be </a:t>
            </a:r>
            <a:r>
              <a:rPr lang="pl-PL" dirty="0" err="1"/>
              <a:t>structurized</a:t>
            </a:r>
            <a:endParaRPr lang="pl-PL" dirty="0"/>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r>
              <a:rPr lang="pl-PL" dirty="0" err="1"/>
              <a:t>Configuration</a:t>
            </a:r>
            <a:r>
              <a:rPr lang="pl-PL" dirty="0"/>
              <a:t> file and </a:t>
            </a:r>
            <a:r>
              <a:rPr lang="pl-PL" dirty="0" err="1"/>
              <a:t>keywords</a:t>
            </a:r>
            <a:r>
              <a:rPr lang="pl-PL" dirty="0"/>
              <a:t> </a:t>
            </a:r>
            <a:r>
              <a:rPr lang="pl-PL" dirty="0" err="1"/>
              <a:t>specific</a:t>
            </a:r>
            <a:r>
              <a:rPr lang="pl-PL" dirty="0"/>
              <a:t> for </a:t>
            </a:r>
            <a:r>
              <a:rPr lang="pl-PL" dirty="0" err="1"/>
              <a:t>particular</a:t>
            </a:r>
            <a:r>
              <a:rPr lang="pl-PL" dirty="0"/>
              <a:t> </a:t>
            </a:r>
            <a:r>
              <a:rPr lang="pl-PL" dirty="0" err="1"/>
              <a:t>functionality</a:t>
            </a:r>
            <a:r>
              <a:rPr lang="pl-PL" dirty="0"/>
              <a:t> </a:t>
            </a:r>
            <a:r>
              <a:rPr lang="pl-PL" dirty="0" err="1"/>
              <a:t>should</a:t>
            </a:r>
            <a:r>
              <a:rPr lang="pl-PL" dirty="0"/>
              <a:t> be in the </a:t>
            </a:r>
            <a:r>
              <a:rPr lang="pl-PL" dirty="0" err="1"/>
              <a:t>feature</a:t>
            </a:r>
            <a:r>
              <a:rPr lang="pl-PL" dirty="0"/>
              <a:t> </a:t>
            </a:r>
            <a:r>
              <a:rPr lang="pl-PL" dirty="0" err="1"/>
              <a:t>directory</a:t>
            </a:r>
            <a:endParaRPr lang="pl-PL" dirty="0"/>
          </a:p>
          <a:p>
            <a:pPr marL="285750" indent="-285750">
              <a:buFont typeface="Arial" panose="020B0604020202020204" pitchFamily="34" charset="0"/>
              <a:buChar char="•"/>
            </a:pPr>
            <a:endParaRPr lang="pl-PL" dirty="0"/>
          </a:p>
          <a:p>
            <a:pPr marL="285750" indent="-285750">
              <a:buFont typeface="Arial" panose="020B0604020202020204" pitchFamily="34" charset="0"/>
              <a:buChar char="•"/>
            </a:pPr>
            <a:r>
              <a:rPr lang="pl-PL" dirty="0"/>
              <a:t>DO NOT </a:t>
            </a:r>
            <a:r>
              <a:rPr lang="pl-PL" dirty="0" err="1"/>
              <a:t>put</a:t>
            </a:r>
            <a:r>
              <a:rPr lang="pl-PL" dirty="0"/>
              <a:t> </a:t>
            </a:r>
            <a:r>
              <a:rPr lang="pl-PL" dirty="0" err="1"/>
              <a:t>any</a:t>
            </a:r>
            <a:r>
              <a:rPr lang="pl-PL" dirty="0"/>
              <a:t> not </a:t>
            </a:r>
            <a:r>
              <a:rPr lang="pl-PL" dirty="0" err="1"/>
              <a:t>relevant</a:t>
            </a:r>
            <a:r>
              <a:rPr lang="pl-PL" dirty="0"/>
              <a:t> </a:t>
            </a:r>
            <a:r>
              <a:rPr lang="pl-PL" dirty="0" err="1"/>
              <a:t>files</a:t>
            </a:r>
            <a:r>
              <a:rPr lang="pl-PL" dirty="0"/>
              <a:t> to the test </a:t>
            </a:r>
            <a:r>
              <a:rPr lang="pl-PL" dirty="0" err="1"/>
              <a:t>repository</a:t>
            </a:r>
            <a:r>
              <a:rPr lang="pl-PL" dirty="0"/>
              <a:t>, </a:t>
            </a:r>
            <a:r>
              <a:rPr lang="pl-PL" dirty="0" err="1"/>
              <a:t>e.g</a:t>
            </a:r>
            <a:r>
              <a:rPr lang="pl-PL" dirty="0"/>
              <a:t>. </a:t>
            </a:r>
            <a:r>
              <a:rPr lang="pl-PL" dirty="0" err="1"/>
              <a:t>binaries</a:t>
            </a:r>
            <a:r>
              <a:rPr lang="pl-PL" dirty="0"/>
              <a:t>, </a:t>
            </a:r>
            <a:r>
              <a:rPr lang="pl-PL" dirty="0" err="1"/>
              <a:t>logs</a:t>
            </a:r>
            <a:r>
              <a:rPr lang="pl-PL" dirty="0"/>
              <a:t>, etc.</a:t>
            </a:r>
          </a:p>
          <a:p>
            <a:endParaRPr lang="pl-PL" dirty="0"/>
          </a:p>
          <a:p>
            <a:endParaRPr lang="en-US" dirty="0"/>
          </a:p>
          <a:p>
            <a:endParaRPr lang="pl-PL" dirty="0"/>
          </a:p>
          <a:p>
            <a:endParaRPr lang="en-US" dirty="0"/>
          </a:p>
        </p:txBody>
      </p:sp>
      <p:sp>
        <p:nvSpPr>
          <p:cNvPr id="5" name="Title 1">
            <a:extLst>
              <a:ext uri="{FF2B5EF4-FFF2-40B4-BE49-F238E27FC236}">
                <a16:creationId xmlns:a16="http://schemas.microsoft.com/office/drawing/2014/main" id="{270CA8FB-9C46-47CB-8B11-35DEEB5F5559}"/>
              </a:ext>
            </a:extLst>
          </p:cNvPr>
          <p:cNvSpPr txBox="1">
            <a:spLocks/>
          </p:cNvSpPr>
          <p:nvPr/>
        </p:nvSpPr>
        <p:spPr>
          <a:xfrm>
            <a:off x="417513" y="279400"/>
            <a:ext cx="8229600" cy="311150"/>
          </a:xfr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pl-PL" sz="1800" b="1" dirty="0"/>
              <a:t>Test </a:t>
            </a:r>
            <a:r>
              <a:rPr lang="pl-PL" sz="1800" b="1" dirty="0" err="1"/>
              <a:t>repository</a:t>
            </a:r>
            <a:r>
              <a:rPr lang="pl-PL" sz="1800" b="1" dirty="0"/>
              <a:t> </a:t>
            </a:r>
            <a:r>
              <a:rPr lang="pl-PL" sz="1800" b="1" dirty="0" err="1"/>
              <a:t>structure</a:t>
            </a:r>
            <a:endParaRPr lang="en-US" sz="1800" b="1" dirty="0"/>
          </a:p>
        </p:txBody>
      </p:sp>
    </p:spTree>
    <p:extLst>
      <p:ext uri="{BB962C8B-B14F-4D97-AF65-F5344CB8AC3E}">
        <p14:creationId xmlns:p14="http://schemas.microsoft.com/office/powerpoint/2010/main" val="6343361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 </a:t>
            </a:r>
            <a:endParaRPr lang="en-US" dirty="0"/>
          </a:p>
        </p:txBody>
      </p:sp>
      <p:sp>
        <p:nvSpPr>
          <p:cNvPr id="3" name="Content Placeholder 2"/>
          <p:cNvSpPr>
            <a:spLocks noGrp="1"/>
          </p:cNvSpPr>
          <p:nvPr>
            <p:ph sz="quarter" idx="13"/>
          </p:nvPr>
        </p:nvSpPr>
        <p:spPr>
          <a:xfrm>
            <a:off x="418120" y="537789"/>
            <a:ext cx="8227649" cy="3977649"/>
          </a:xfrm>
        </p:spPr>
        <p:txBody>
          <a:bodyPr/>
          <a:lstStyle/>
          <a:p>
            <a:endParaRPr lang="pl-PL" b="1" dirty="0"/>
          </a:p>
          <a:p>
            <a:endParaRPr lang="pl-PL" dirty="0"/>
          </a:p>
          <a:p>
            <a:endParaRPr lang="en-US" dirty="0"/>
          </a:p>
          <a:p>
            <a:endParaRPr lang="pl-PL" dirty="0"/>
          </a:p>
          <a:p>
            <a:endParaRPr lang="en-US" dirty="0"/>
          </a:p>
        </p:txBody>
      </p:sp>
      <p:sp>
        <p:nvSpPr>
          <p:cNvPr id="5" name="Title 1">
            <a:extLst>
              <a:ext uri="{FF2B5EF4-FFF2-40B4-BE49-F238E27FC236}">
                <a16:creationId xmlns:a16="http://schemas.microsoft.com/office/drawing/2014/main" id="{270CA8FB-9C46-47CB-8B11-35DEEB5F5559}"/>
              </a:ext>
            </a:extLst>
          </p:cNvPr>
          <p:cNvSpPr txBox="1">
            <a:spLocks/>
          </p:cNvSpPr>
          <p:nvPr/>
        </p:nvSpPr>
        <p:spPr>
          <a:xfrm>
            <a:off x="417513" y="279400"/>
            <a:ext cx="8229600" cy="311150"/>
          </a:xfr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pl-PL" sz="1800" b="1" dirty="0"/>
              <a:t>Test </a:t>
            </a:r>
            <a:r>
              <a:rPr lang="pl-PL" sz="1800" b="1" dirty="0" err="1"/>
              <a:t>repository</a:t>
            </a:r>
            <a:r>
              <a:rPr lang="pl-PL" sz="1800" b="1" dirty="0"/>
              <a:t> </a:t>
            </a:r>
            <a:r>
              <a:rPr lang="pl-PL" sz="1800" b="1" dirty="0" err="1"/>
              <a:t>structure</a:t>
            </a:r>
            <a:r>
              <a:rPr lang="pl-PL" sz="1800" b="1" dirty="0"/>
              <a:t> </a:t>
            </a:r>
            <a:r>
              <a:rPr lang="pl-PL" sz="1800" b="1" dirty="0" err="1"/>
              <a:t>example</a:t>
            </a:r>
            <a:endParaRPr lang="en-US" sz="1800" b="1" dirty="0"/>
          </a:p>
        </p:txBody>
      </p:sp>
      <p:pic>
        <p:nvPicPr>
          <p:cNvPr id="9" name="Picture 8">
            <a:extLst>
              <a:ext uri="{FF2B5EF4-FFF2-40B4-BE49-F238E27FC236}">
                <a16:creationId xmlns:a16="http://schemas.microsoft.com/office/drawing/2014/main" id="{0880E885-4362-4565-B6D7-BCB24A98FCD5}"/>
              </a:ext>
            </a:extLst>
          </p:cNvPr>
          <p:cNvPicPr>
            <a:picLocks noChangeAspect="1"/>
          </p:cNvPicPr>
          <p:nvPr/>
        </p:nvPicPr>
        <p:blipFill>
          <a:blip r:embed="rId3"/>
          <a:stretch>
            <a:fillRect/>
          </a:stretch>
        </p:blipFill>
        <p:spPr>
          <a:xfrm>
            <a:off x="416775" y="897946"/>
            <a:ext cx="5388279" cy="3874429"/>
          </a:xfrm>
          <a:prstGeom prst="rect">
            <a:avLst/>
          </a:prstGeom>
        </p:spPr>
      </p:pic>
    </p:spTree>
    <p:extLst>
      <p:ext uri="{BB962C8B-B14F-4D97-AF65-F5344CB8AC3E}">
        <p14:creationId xmlns:p14="http://schemas.microsoft.com/office/powerpoint/2010/main" val="2185195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 </a:t>
            </a:r>
            <a:endParaRPr lang="en-US" dirty="0"/>
          </a:p>
        </p:txBody>
      </p:sp>
      <p:sp>
        <p:nvSpPr>
          <p:cNvPr id="5" name="Title 1">
            <a:extLst>
              <a:ext uri="{FF2B5EF4-FFF2-40B4-BE49-F238E27FC236}">
                <a16:creationId xmlns:a16="http://schemas.microsoft.com/office/drawing/2014/main" id="{270CA8FB-9C46-47CB-8B11-35DEEB5F5559}"/>
              </a:ext>
            </a:extLst>
          </p:cNvPr>
          <p:cNvSpPr txBox="1">
            <a:spLocks/>
          </p:cNvSpPr>
          <p:nvPr/>
        </p:nvSpPr>
        <p:spPr>
          <a:xfrm>
            <a:off x="417513" y="279400"/>
            <a:ext cx="8229600" cy="311150"/>
          </a:xfr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pl-PL" sz="1800" b="1" dirty="0" err="1"/>
              <a:t>Configuration</a:t>
            </a:r>
            <a:r>
              <a:rPr lang="pl-PL" sz="1800" b="1" dirty="0"/>
              <a:t> </a:t>
            </a:r>
            <a:r>
              <a:rPr lang="pl-PL" sz="1800" b="1" dirty="0" err="1"/>
              <a:t>files</a:t>
            </a:r>
            <a:r>
              <a:rPr lang="pl-PL" sz="1800" b="1" dirty="0"/>
              <a:t> – </a:t>
            </a:r>
            <a:r>
              <a:rPr lang="pl-PL" sz="1800" b="1" dirty="0" err="1"/>
              <a:t>how</a:t>
            </a:r>
            <a:r>
              <a:rPr lang="pl-PL" sz="1800" b="1" dirty="0"/>
              <a:t> to</a:t>
            </a:r>
            <a:endParaRPr lang="en-US" sz="1800" b="1" dirty="0"/>
          </a:p>
        </p:txBody>
      </p:sp>
      <p:pic>
        <p:nvPicPr>
          <p:cNvPr id="8" name="Picture 7">
            <a:extLst>
              <a:ext uri="{FF2B5EF4-FFF2-40B4-BE49-F238E27FC236}">
                <a16:creationId xmlns:a16="http://schemas.microsoft.com/office/drawing/2014/main" id="{90207B47-5D20-4534-912D-9234D61DCBA5}"/>
              </a:ext>
            </a:extLst>
          </p:cNvPr>
          <p:cNvPicPr>
            <a:picLocks noChangeAspect="1"/>
          </p:cNvPicPr>
          <p:nvPr/>
        </p:nvPicPr>
        <p:blipFill>
          <a:blip r:embed="rId3"/>
          <a:stretch>
            <a:fillRect/>
          </a:stretch>
        </p:blipFill>
        <p:spPr>
          <a:xfrm>
            <a:off x="133350" y="561975"/>
            <a:ext cx="8877300" cy="4019550"/>
          </a:xfrm>
          <a:prstGeom prst="rect">
            <a:avLst/>
          </a:prstGeom>
        </p:spPr>
      </p:pic>
    </p:spTree>
    <p:extLst>
      <p:ext uri="{BB962C8B-B14F-4D97-AF65-F5344CB8AC3E}">
        <p14:creationId xmlns:p14="http://schemas.microsoft.com/office/powerpoint/2010/main" val="28302332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 </a:t>
            </a:r>
            <a:endParaRPr lang="en-US" dirty="0"/>
          </a:p>
        </p:txBody>
      </p:sp>
      <p:sp>
        <p:nvSpPr>
          <p:cNvPr id="3" name="Content Placeholder 2"/>
          <p:cNvSpPr>
            <a:spLocks noGrp="1"/>
          </p:cNvSpPr>
          <p:nvPr>
            <p:ph sz="quarter" idx="13"/>
          </p:nvPr>
        </p:nvSpPr>
        <p:spPr>
          <a:xfrm>
            <a:off x="418120" y="537789"/>
            <a:ext cx="8227649" cy="3977649"/>
          </a:xfrm>
        </p:spPr>
        <p:txBody>
          <a:bodyPr/>
          <a:lstStyle/>
          <a:p>
            <a:endParaRPr lang="pl-PL" b="1" dirty="0"/>
          </a:p>
          <a:p>
            <a:endParaRPr lang="pl-PL" dirty="0"/>
          </a:p>
          <a:p>
            <a:endParaRPr lang="en-US" dirty="0"/>
          </a:p>
          <a:p>
            <a:endParaRPr lang="pl-PL" dirty="0"/>
          </a:p>
          <a:p>
            <a:endParaRPr lang="en-US" dirty="0"/>
          </a:p>
        </p:txBody>
      </p:sp>
      <p:sp>
        <p:nvSpPr>
          <p:cNvPr id="5" name="Title 1">
            <a:extLst>
              <a:ext uri="{FF2B5EF4-FFF2-40B4-BE49-F238E27FC236}">
                <a16:creationId xmlns:a16="http://schemas.microsoft.com/office/drawing/2014/main" id="{270CA8FB-9C46-47CB-8B11-35DEEB5F5559}"/>
              </a:ext>
            </a:extLst>
          </p:cNvPr>
          <p:cNvSpPr txBox="1">
            <a:spLocks/>
          </p:cNvSpPr>
          <p:nvPr/>
        </p:nvSpPr>
        <p:spPr>
          <a:xfrm>
            <a:off x="417513" y="279400"/>
            <a:ext cx="8229600" cy="311150"/>
          </a:xfr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pl-PL" sz="1800" b="1" dirty="0" err="1"/>
              <a:t>Configuration</a:t>
            </a:r>
            <a:r>
              <a:rPr lang="pl-PL" sz="1800" b="1" dirty="0"/>
              <a:t> </a:t>
            </a:r>
            <a:r>
              <a:rPr lang="pl-PL" sz="1800" b="1" dirty="0" err="1"/>
              <a:t>files</a:t>
            </a:r>
            <a:r>
              <a:rPr lang="pl-PL" sz="1800" b="1" dirty="0"/>
              <a:t> – </a:t>
            </a:r>
            <a:r>
              <a:rPr lang="pl-PL" sz="1800" b="1" dirty="0" err="1"/>
              <a:t>how</a:t>
            </a:r>
            <a:r>
              <a:rPr lang="pl-PL" sz="1800" b="1" dirty="0"/>
              <a:t> to</a:t>
            </a:r>
            <a:endParaRPr lang="en-US" sz="1800" b="1" dirty="0"/>
          </a:p>
        </p:txBody>
      </p:sp>
      <p:pic>
        <p:nvPicPr>
          <p:cNvPr id="6" name="Picture 5">
            <a:extLst>
              <a:ext uri="{FF2B5EF4-FFF2-40B4-BE49-F238E27FC236}">
                <a16:creationId xmlns:a16="http://schemas.microsoft.com/office/drawing/2014/main" id="{C435C6C1-3C18-4587-BCD0-5B0DF0F81279}"/>
              </a:ext>
            </a:extLst>
          </p:cNvPr>
          <p:cNvPicPr>
            <a:picLocks noChangeAspect="1"/>
          </p:cNvPicPr>
          <p:nvPr/>
        </p:nvPicPr>
        <p:blipFill>
          <a:blip r:embed="rId3"/>
          <a:stretch>
            <a:fillRect/>
          </a:stretch>
        </p:blipFill>
        <p:spPr>
          <a:xfrm>
            <a:off x="498231" y="773231"/>
            <a:ext cx="2771775" cy="647700"/>
          </a:xfrm>
          <a:prstGeom prst="rect">
            <a:avLst/>
          </a:prstGeom>
        </p:spPr>
      </p:pic>
      <p:pic>
        <p:nvPicPr>
          <p:cNvPr id="8" name="Picture 7">
            <a:extLst>
              <a:ext uri="{FF2B5EF4-FFF2-40B4-BE49-F238E27FC236}">
                <a16:creationId xmlns:a16="http://schemas.microsoft.com/office/drawing/2014/main" id="{AE4BF597-34A7-40D2-BAD4-124F28CAADA5}"/>
              </a:ext>
            </a:extLst>
          </p:cNvPr>
          <p:cNvPicPr>
            <a:picLocks noChangeAspect="1"/>
          </p:cNvPicPr>
          <p:nvPr/>
        </p:nvPicPr>
        <p:blipFill>
          <a:blip r:embed="rId4"/>
          <a:stretch>
            <a:fillRect/>
          </a:stretch>
        </p:blipFill>
        <p:spPr>
          <a:xfrm>
            <a:off x="498231" y="1548186"/>
            <a:ext cx="5772150" cy="3057525"/>
          </a:xfrm>
          <a:prstGeom prst="rect">
            <a:avLst/>
          </a:prstGeom>
        </p:spPr>
      </p:pic>
    </p:spTree>
    <p:extLst>
      <p:ext uri="{BB962C8B-B14F-4D97-AF65-F5344CB8AC3E}">
        <p14:creationId xmlns:p14="http://schemas.microsoft.com/office/powerpoint/2010/main" val="2691700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4CB0995-A27B-46BB-8D63-C026D7407F30}"/>
              </a:ext>
            </a:extLst>
          </p:cNvPr>
          <p:cNvSpPr>
            <a:spLocks noGrp="1"/>
          </p:cNvSpPr>
          <p:nvPr>
            <p:ph type="body" sz="quarter" idx="11"/>
          </p:nvPr>
        </p:nvSpPr>
        <p:spPr/>
        <p:txBody>
          <a:bodyPr/>
          <a:lstStyle/>
          <a:p>
            <a:r>
              <a:rPr lang="pl-PL" dirty="0"/>
              <a:t>Robot Framework</a:t>
            </a:r>
          </a:p>
          <a:p>
            <a:r>
              <a:rPr lang="pl-PL" sz="3200" dirty="0" err="1"/>
              <a:t>Editors</a:t>
            </a:r>
            <a:r>
              <a:rPr lang="pl-PL" sz="3200" dirty="0"/>
              <a:t> and </a:t>
            </a:r>
            <a:r>
              <a:rPr lang="pl-PL" sz="3200" dirty="0" err="1"/>
              <a:t>installation</a:t>
            </a:r>
            <a:endParaRPr lang="en-US" sz="3200" dirty="0">
              <a:solidFill>
                <a:srgbClr val="FFFFFF"/>
              </a:solidFill>
            </a:endParaRPr>
          </a:p>
          <a:p>
            <a:endParaRPr lang="pl-PL" dirty="0"/>
          </a:p>
        </p:txBody>
      </p:sp>
    </p:spTree>
    <p:extLst>
      <p:ext uri="{BB962C8B-B14F-4D97-AF65-F5344CB8AC3E}">
        <p14:creationId xmlns:p14="http://schemas.microsoft.com/office/powerpoint/2010/main" val="10777155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 </a:t>
            </a:r>
            <a:endParaRPr lang="en-US" dirty="0"/>
          </a:p>
        </p:txBody>
      </p:sp>
      <p:sp>
        <p:nvSpPr>
          <p:cNvPr id="3" name="Content Placeholder 2"/>
          <p:cNvSpPr>
            <a:spLocks noGrp="1"/>
          </p:cNvSpPr>
          <p:nvPr>
            <p:ph sz="quarter" idx="13"/>
          </p:nvPr>
        </p:nvSpPr>
        <p:spPr>
          <a:xfrm>
            <a:off x="418120" y="537789"/>
            <a:ext cx="8227649" cy="3977649"/>
          </a:xfrm>
        </p:spPr>
        <p:txBody>
          <a:bodyPr/>
          <a:lstStyle/>
          <a:p>
            <a:endParaRPr lang="pl-PL" b="1" dirty="0"/>
          </a:p>
          <a:p>
            <a:endParaRPr lang="pl-PL" dirty="0"/>
          </a:p>
          <a:p>
            <a:endParaRPr lang="en-US" dirty="0"/>
          </a:p>
          <a:p>
            <a:endParaRPr lang="pl-PL" dirty="0"/>
          </a:p>
          <a:p>
            <a:endParaRPr lang="en-US" dirty="0"/>
          </a:p>
        </p:txBody>
      </p:sp>
      <p:sp>
        <p:nvSpPr>
          <p:cNvPr id="5" name="Title 1">
            <a:extLst>
              <a:ext uri="{FF2B5EF4-FFF2-40B4-BE49-F238E27FC236}">
                <a16:creationId xmlns:a16="http://schemas.microsoft.com/office/drawing/2014/main" id="{270CA8FB-9C46-47CB-8B11-35DEEB5F5559}"/>
              </a:ext>
            </a:extLst>
          </p:cNvPr>
          <p:cNvSpPr txBox="1">
            <a:spLocks/>
          </p:cNvSpPr>
          <p:nvPr/>
        </p:nvSpPr>
        <p:spPr>
          <a:xfrm>
            <a:off x="417513" y="279400"/>
            <a:ext cx="8229600" cy="311150"/>
          </a:xfr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pl-PL" sz="1800" b="1" dirty="0" err="1"/>
              <a:t>Configuration</a:t>
            </a:r>
            <a:r>
              <a:rPr lang="pl-PL" sz="1800" b="1" dirty="0"/>
              <a:t> </a:t>
            </a:r>
            <a:r>
              <a:rPr lang="pl-PL" sz="1800" b="1" dirty="0" err="1"/>
              <a:t>files</a:t>
            </a:r>
            <a:endParaRPr lang="en-US" sz="1800" b="1" dirty="0"/>
          </a:p>
        </p:txBody>
      </p:sp>
      <p:sp>
        <p:nvSpPr>
          <p:cNvPr id="4" name="TextBox 3">
            <a:extLst>
              <a:ext uri="{FF2B5EF4-FFF2-40B4-BE49-F238E27FC236}">
                <a16:creationId xmlns:a16="http://schemas.microsoft.com/office/drawing/2014/main" id="{6A1BD887-39C0-4FE0-9F41-9A62B16A764B}"/>
              </a:ext>
            </a:extLst>
          </p:cNvPr>
          <p:cNvSpPr txBox="1"/>
          <p:nvPr/>
        </p:nvSpPr>
        <p:spPr>
          <a:xfrm>
            <a:off x="498230" y="1097279"/>
            <a:ext cx="8333254" cy="3559629"/>
          </a:xfrm>
          <a:prstGeom prst="rect">
            <a:avLst/>
          </a:prstGeom>
          <a:noFill/>
        </p:spPr>
        <p:txBody>
          <a:bodyPr wrap="none" lIns="72000" tIns="72000" rIns="72000" bIns="72000" rtlCol="0">
            <a:noAutofit/>
          </a:bodyPr>
          <a:lstStyle/>
          <a:p>
            <a:pPr marL="171450" indent="-171450" algn="l">
              <a:spcAft>
                <a:spcPts val="300"/>
              </a:spcAft>
              <a:buSzPct val="100000"/>
              <a:buFont typeface="Arial" panose="020B0604020202020204" pitchFamily="34" charset="0"/>
              <a:buChar char="•"/>
            </a:pPr>
            <a:r>
              <a:rPr lang="pl-PL" dirty="0" err="1">
                <a:solidFill>
                  <a:schemeClr val="bg2"/>
                </a:solidFill>
                <a:latin typeface="+mj-lt"/>
              </a:rPr>
              <a:t>Variables</a:t>
            </a:r>
            <a:r>
              <a:rPr lang="pl-PL" dirty="0">
                <a:solidFill>
                  <a:schemeClr val="bg2"/>
                </a:solidFill>
                <a:latin typeface="+mj-lt"/>
              </a:rPr>
              <a:t> with </a:t>
            </a:r>
            <a:r>
              <a:rPr lang="pl-PL" dirty="0" err="1">
                <a:solidFill>
                  <a:schemeClr val="bg2"/>
                </a:solidFill>
                <a:latin typeface="+mj-lt"/>
              </a:rPr>
              <a:t>paths</a:t>
            </a:r>
            <a:r>
              <a:rPr lang="pl-PL" dirty="0">
                <a:solidFill>
                  <a:schemeClr val="bg2"/>
                </a:solidFill>
                <a:latin typeface="+mj-lt"/>
              </a:rPr>
              <a:t> to the </a:t>
            </a:r>
            <a:r>
              <a:rPr lang="pl-PL" dirty="0" err="1">
                <a:solidFill>
                  <a:schemeClr val="bg2"/>
                </a:solidFill>
                <a:latin typeface="+mj-lt"/>
              </a:rPr>
              <a:t>config</a:t>
            </a:r>
            <a:r>
              <a:rPr lang="pl-PL" dirty="0">
                <a:solidFill>
                  <a:schemeClr val="bg2"/>
                </a:solidFill>
                <a:latin typeface="+mj-lt"/>
              </a:rPr>
              <a:t> </a:t>
            </a:r>
            <a:r>
              <a:rPr lang="pl-PL" dirty="0" err="1">
                <a:solidFill>
                  <a:schemeClr val="bg2"/>
                </a:solidFill>
                <a:latin typeface="+mj-lt"/>
              </a:rPr>
              <a:t>files</a:t>
            </a:r>
            <a:r>
              <a:rPr lang="pl-PL" dirty="0">
                <a:solidFill>
                  <a:schemeClr val="bg2"/>
                </a:solidFill>
                <a:latin typeface="+mj-lt"/>
              </a:rPr>
              <a:t> </a:t>
            </a:r>
            <a:r>
              <a:rPr lang="pl-PL" dirty="0" err="1">
                <a:solidFill>
                  <a:schemeClr val="bg2"/>
                </a:solidFill>
                <a:latin typeface="+mj-lt"/>
              </a:rPr>
              <a:t>should</a:t>
            </a:r>
            <a:r>
              <a:rPr lang="pl-PL" dirty="0">
                <a:solidFill>
                  <a:schemeClr val="bg2"/>
                </a:solidFill>
                <a:latin typeface="+mj-lt"/>
              </a:rPr>
              <a:t> be in the </a:t>
            </a:r>
            <a:r>
              <a:rPr lang="pl-PL" dirty="0">
                <a:solidFill>
                  <a:srgbClr val="00B050"/>
                </a:solidFill>
                <a:latin typeface="+mj-lt"/>
              </a:rPr>
              <a:t>*** </a:t>
            </a:r>
            <a:r>
              <a:rPr lang="pl-PL" dirty="0" err="1">
                <a:solidFill>
                  <a:srgbClr val="00B050"/>
                </a:solidFill>
                <a:latin typeface="+mj-lt"/>
              </a:rPr>
              <a:t>Variables</a:t>
            </a:r>
            <a:r>
              <a:rPr lang="pl-PL" dirty="0">
                <a:solidFill>
                  <a:srgbClr val="00B050"/>
                </a:solidFill>
                <a:latin typeface="+mj-lt"/>
              </a:rPr>
              <a:t> *** </a:t>
            </a:r>
            <a:r>
              <a:rPr lang="pl-PL" dirty="0" err="1">
                <a:solidFill>
                  <a:schemeClr val="bg2"/>
                </a:solidFill>
                <a:latin typeface="+mj-lt"/>
              </a:rPr>
              <a:t>section</a:t>
            </a:r>
            <a:endParaRPr lang="pl-PL" dirty="0">
              <a:solidFill>
                <a:schemeClr val="bg2"/>
              </a:solidFill>
              <a:latin typeface="+mj-lt"/>
            </a:endParaRPr>
          </a:p>
          <a:p>
            <a:pPr algn="l">
              <a:spcAft>
                <a:spcPts val="300"/>
              </a:spcAft>
              <a:buSzPct val="100000"/>
            </a:pPr>
            <a:endParaRPr lang="pl-PL" dirty="0">
              <a:solidFill>
                <a:schemeClr val="bg2"/>
              </a:solidFill>
              <a:latin typeface="+mj-lt"/>
            </a:endParaRPr>
          </a:p>
          <a:p>
            <a:pPr algn="l">
              <a:spcAft>
                <a:spcPts val="300"/>
              </a:spcAft>
              <a:buSzPct val="100000"/>
            </a:pPr>
            <a:endParaRPr lang="pl-PL" dirty="0">
              <a:solidFill>
                <a:schemeClr val="bg2"/>
              </a:solidFill>
              <a:latin typeface="+mj-lt"/>
            </a:endParaRPr>
          </a:p>
          <a:p>
            <a:pPr marL="285750" indent="-285750" algn="just">
              <a:spcAft>
                <a:spcPts val="300"/>
              </a:spcAft>
              <a:buSzPct val="100000"/>
              <a:buFont typeface="Arial" panose="020B0604020202020204" pitchFamily="34" charset="0"/>
              <a:buChar char="•"/>
            </a:pPr>
            <a:r>
              <a:rPr lang="pl-PL" dirty="0">
                <a:solidFill>
                  <a:schemeClr val="bg2"/>
                </a:solidFill>
                <a:latin typeface="+mj-lt"/>
              </a:rPr>
              <a:t>To </a:t>
            </a:r>
            <a:r>
              <a:rPr lang="pl-PL" dirty="0" err="1">
                <a:solidFill>
                  <a:schemeClr val="bg2"/>
                </a:solidFill>
                <a:latin typeface="+mj-lt"/>
              </a:rPr>
              <a:t>avoid</a:t>
            </a:r>
            <a:r>
              <a:rPr lang="pl-PL" dirty="0">
                <a:solidFill>
                  <a:schemeClr val="bg2"/>
                </a:solidFill>
                <a:latin typeface="+mj-lt"/>
              </a:rPr>
              <a:t> </a:t>
            </a:r>
            <a:r>
              <a:rPr lang="pl-PL" dirty="0" err="1">
                <a:solidFill>
                  <a:schemeClr val="bg2"/>
                </a:solidFill>
                <a:latin typeface="+mj-lt"/>
              </a:rPr>
              <a:t>hardcoding</a:t>
            </a:r>
            <a:r>
              <a:rPr lang="pl-PL" dirty="0">
                <a:solidFill>
                  <a:schemeClr val="bg2"/>
                </a:solidFill>
                <a:latin typeface="+mj-lt"/>
              </a:rPr>
              <a:t> </a:t>
            </a:r>
            <a:r>
              <a:rPr lang="pl-PL" dirty="0" err="1">
                <a:solidFill>
                  <a:schemeClr val="bg2"/>
                </a:solidFill>
                <a:latin typeface="+mj-lt"/>
              </a:rPr>
              <a:t>absolute</a:t>
            </a:r>
            <a:r>
              <a:rPr lang="pl-PL" dirty="0">
                <a:solidFill>
                  <a:schemeClr val="bg2"/>
                </a:solidFill>
                <a:latin typeface="+mj-lt"/>
              </a:rPr>
              <a:t> </a:t>
            </a:r>
            <a:r>
              <a:rPr lang="pl-PL" dirty="0" err="1">
                <a:solidFill>
                  <a:schemeClr val="bg2"/>
                </a:solidFill>
                <a:latin typeface="+mj-lt"/>
              </a:rPr>
              <a:t>path</a:t>
            </a:r>
            <a:r>
              <a:rPr lang="pl-PL" dirty="0">
                <a:solidFill>
                  <a:schemeClr val="bg2"/>
                </a:solidFill>
                <a:latin typeface="+mj-lt"/>
              </a:rPr>
              <a:t>, </a:t>
            </a:r>
            <a:r>
              <a:rPr lang="pl-PL" dirty="0" err="1">
                <a:solidFill>
                  <a:schemeClr val="bg2"/>
                </a:solidFill>
                <a:latin typeface="+mj-lt"/>
              </a:rPr>
              <a:t>you</a:t>
            </a:r>
            <a:r>
              <a:rPr lang="pl-PL" dirty="0">
                <a:solidFill>
                  <a:schemeClr val="bg2"/>
                </a:solidFill>
                <a:latin typeface="+mj-lt"/>
              </a:rPr>
              <a:t> </a:t>
            </a:r>
            <a:r>
              <a:rPr lang="pl-PL" dirty="0" err="1">
                <a:solidFill>
                  <a:schemeClr val="bg2"/>
                </a:solidFill>
                <a:latin typeface="+mj-lt"/>
              </a:rPr>
              <a:t>can</a:t>
            </a:r>
            <a:r>
              <a:rPr lang="pl-PL" dirty="0">
                <a:solidFill>
                  <a:schemeClr val="bg2"/>
                </a:solidFill>
                <a:latin typeface="+mj-lt"/>
              </a:rPr>
              <a:t> </a:t>
            </a:r>
            <a:r>
              <a:rPr lang="pl-PL" dirty="0" err="1">
                <a:solidFill>
                  <a:schemeClr val="bg2"/>
                </a:solidFill>
                <a:latin typeface="+mj-lt"/>
              </a:rPr>
              <a:t>use</a:t>
            </a:r>
            <a:r>
              <a:rPr lang="pl-PL" dirty="0">
                <a:solidFill>
                  <a:schemeClr val="bg2"/>
                </a:solidFill>
                <a:latin typeface="+mj-lt"/>
              </a:rPr>
              <a:t> </a:t>
            </a:r>
            <a:r>
              <a:rPr lang="pl-PL" dirty="0" err="1">
                <a:solidFill>
                  <a:schemeClr val="bg2"/>
                </a:solidFill>
                <a:latin typeface="+mj-lt"/>
              </a:rPr>
              <a:t>variable</a:t>
            </a:r>
            <a:r>
              <a:rPr lang="pl-PL" dirty="0">
                <a:solidFill>
                  <a:schemeClr val="bg2"/>
                </a:solidFill>
                <a:latin typeface="+mj-lt"/>
              </a:rPr>
              <a:t> </a:t>
            </a:r>
            <a:r>
              <a:rPr lang="pl-PL" dirty="0">
                <a:solidFill>
                  <a:srgbClr val="00B050"/>
                </a:solidFill>
                <a:latin typeface="+mj-lt"/>
              </a:rPr>
              <a:t>${CURDIR} </a:t>
            </a:r>
            <a:r>
              <a:rPr lang="pl-PL" dirty="0">
                <a:solidFill>
                  <a:schemeClr val="bg2"/>
                </a:solidFill>
                <a:latin typeface="+mj-lt"/>
              </a:rPr>
              <a:t>and </a:t>
            </a:r>
            <a:r>
              <a:rPr lang="pl-PL" dirty="0" err="1">
                <a:solidFill>
                  <a:schemeClr val="bg2"/>
                </a:solidFill>
                <a:latin typeface="+mj-lt"/>
              </a:rPr>
              <a:t>then</a:t>
            </a:r>
            <a:r>
              <a:rPr lang="pl-PL" dirty="0">
                <a:solidFill>
                  <a:schemeClr val="bg2"/>
                </a:solidFill>
                <a:latin typeface="+mj-lt"/>
              </a:rPr>
              <a:t> </a:t>
            </a:r>
          </a:p>
          <a:p>
            <a:pPr algn="just">
              <a:spcAft>
                <a:spcPts val="300"/>
              </a:spcAft>
              <a:buSzPct val="100000"/>
            </a:pPr>
            <a:r>
              <a:rPr lang="pl-PL" dirty="0" err="1">
                <a:solidFill>
                  <a:schemeClr val="bg2"/>
                </a:solidFill>
                <a:latin typeface="+mj-lt"/>
              </a:rPr>
              <a:t>relative</a:t>
            </a:r>
            <a:r>
              <a:rPr lang="pl-PL" dirty="0">
                <a:solidFill>
                  <a:schemeClr val="bg2"/>
                </a:solidFill>
                <a:latin typeface="+mj-lt"/>
              </a:rPr>
              <a:t> </a:t>
            </a:r>
            <a:r>
              <a:rPr lang="pl-PL" dirty="0" err="1">
                <a:solidFill>
                  <a:schemeClr val="bg2"/>
                </a:solidFill>
                <a:latin typeface="+mj-lt"/>
              </a:rPr>
              <a:t>path</a:t>
            </a:r>
            <a:r>
              <a:rPr lang="pl-PL" dirty="0">
                <a:solidFill>
                  <a:schemeClr val="bg2"/>
                </a:solidFill>
                <a:latin typeface="+mj-lt"/>
              </a:rPr>
              <a:t> from </a:t>
            </a:r>
            <a:r>
              <a:rPr lang="pl-PL" dirty="0" err="1">
                <a:solidFill>
                  <a:schemeClr val="bg2"/>
                </a:solidFill>
                <a:latin typeface="+mj-lt"/>
              </a:rPr>
              <a:t>this</a:t>
            </a:r>
            <a:r>
              <a:rPr lang="pl-PL" dirty="0">
                <a:solidFill>
                  <a:schemeClr val="bg2"/>
                </a:solidFill>
                <a:latin typeface="+mj-lt"/>
              </a:rPr>
              <a:t> place (</a:t>
            </a:r>
            <a:r>
              <a:rPr lang="pl-PL" dirty="0" err="1">
                <a:solidFill>
                  <a:schemeClr val="bg2"/>
                </a:solidFill>
                <a:latin typeface="+mj-lt"/>
              </a:rPr>
              <a:t>directory</a:t>
            </a:r>
            <a:r>
              <a:rPr lang="pl-PL" dirty="0">
                <a:solidFill>
                  <a:schemeClr val="bg2"/>
                </a:solidFill>
                <a:latin typeface="+mj-lt"/>
              </a:rPr>
              <a:t> with test) </a:t>
            </a:r>
            <a:r>
              <a:rPr lang="pl-PL" dirty="0" err="1">
                <a:solidFill>
                  <a:schemeClr val="bg2"/>
                </a:solidFill>
                <a:latin typeface="+mj-lt"/>
              </a:rPr>
              <a:t>onwards</a:t>
            </a:r>
            <a:endParaRPr lang="pl-PL" dirty="0">
              <a:solidFill>
                <a:schemeClr val="bg2"/>
              </a:solidFill>
              <a:latin typeface="+mj-lt"/>
            </a:endParaRPr>
          </a:p>
          <a:p>
            <a:pPr marL="285750" indent="-285750" algn="l">
              <a:spcAft>
                <a:spcPts val="300"/>
              </a:spcAft>
              <a:buSzPct val="100000"/>
              <a:buFont typeface="Arial" panose="020B0604020202020204" pitchFamily="34" charset="0"/>
              <a:buChar char="•"/>
            </a:pPr>
            <a:endParaRPr lang="pl-PL" dirty="0">
              <a:solidFill>
                <a:srgbClr val="00B050"/>
              </a:solidFill>
              <a:latin typeface="+mj-lt"/>
            </a:endParaRPr>
          </a:p>
          <a:p>
            <a:pPr marL="285750" indent="-285750" algn="l">
              <a:spcAft>
                <a:spcPts val="300"/>
              </a:spcAft>
              <a:buSzPct val="100000"/>
              <a:buFont typeface="Arial" panose="020B0604020202020204" pitchFamily="34" charset="0"/>
              <a:buChar char="•"/>
            </a:pPr>
            <a:endParaRPr lang="pl-PL" dirty="0">
              <a:solidFill>
                <a:srgbClr val="00B050"/>
              </a:solidFill>
              <a:latin typeface="+mj-lt"/>
            </a:endParaRPr>
          </a:p>
          <a:p>
            <a:pPr marL="285750" indent="-285750" algn="l">
              <a:spcAft>
                <a:spcPts val="300"/>
              </a:spcAft>
              <a:buSzPct val="100000"/>
              <a:buFont typeface="Arial" panose="020B0604020202020204" pitchFamily="34" charset="0"/>
              <a:buChar char="•"/>
            </a:pPr>
            <a:r>
              <a:rPr lang="pl-PL" dirty="0">
                <a:solidFill>
                  <a:schemeClr val="bg2"/>
                </a:solidFill>
                <a:latin typeface="+mj-lt"/>
              </a:rPr>
              <a:t>In </a:t>
            </a:r>
            <a:r>
              <a:rPr lang="pl-PL" dirty="0" err="1">
                <a:solidFill>
                  <a:schemeClr val="bg2"/>
                </a:solidFill>
                <a:latin typeface="+mj-lt"/>
              </a:rPr>
              <a:t>case</a:t>
            </a:r>
            <a:r>
              <a:rPr lang="pl-PL" dirty="0">
                <a:solidFill>
                  <a:schemeClr val="bg2"/>
                </a:solidFill>
                <a:latin typeface="+mj-lt"/>
              </a:rPr>
              <a:t> of </a:t>
            </a:r>
            <a:r>
              <a:rPr lang="pl-PL" dirty="0" err="1">
                <a:solidFill>
                  <a:schemeClr val="bg2"/>
                </a:solidFill>
                <a:latin typeface="+mj-lt"/>
              </a:rPr>
              <a:t>relatively</a:t>
            </a:r>
            <a:r>
              <a:rPr lang="pl-PL" dirty="0">
                <a:solidFill>
                  <a:schemeClr val="bg2"/>
                </a:solidFill>
                <a:latin typeface="+mj-lt"/>
              </a:rPr>
              <a:t> big numer of </a:t>
            </a:r>
            <a:r>
              <a:rPr lang="pl-PL" dirty="0" err="1">
                <a:solidFill>
                  <a:schemeClr val="bg2"/>
                </a:solidFill>
                <a:latin typeface="+mj-lt"/>
              </a:rPr>
              <a:t>variables</a:t>
            </a:r>
            <a:r>
              <a:rPr lang="pl-PL" dirty="0">
                <a:solidFill>
                  <a:schemeClr val="bg2"/>
                </a:solidFill>
                <a:latin typeface="+mj-lt"/>
              </a:rPr>
              <a:t>, </a:t>
            </a:r>
            <a:r>
              <a:rPr lang="pl-PL" dirty="0" err="1">
                <a:solidFill>
                  <a:schemeClr val="bg2"/>
                </a:solidFill>
                <a:latin typeface="+mj-lt"/>
              </a:rPr>
              <a:t>they</a:t>
            </a:r>
            <a:r>
              <a:rPr lang="pl-PL" dirty="0">
                <a:solidFill>
                  <a:schemeClr val="bg2"/>
                </a:solidFill>
                <a:latin typeface="+mj-lt"/>
              </a:rPr>
              <a:t> </a:t>
            </a:r>
            <a:r>
              <a:rPr lang="pl-PL" dirty="0" err="1">
                <a:solidFill>
                  <a:schemeClr val="bg2"/>
                </a:solidFill>
                <a:latin typeface="+mj-lt"/>
              </a:rPr>
              <a:t>can</a:t>
            </a:r>
            <a:r>
              <a:rPr lang="pl-PL" dirty="0">
                <a:solidFill>
                  <a:schemeClr val="bg2"/>
                </a:solidFill>
                <a:latin typeface="+mj-lt"/>
              </a:rPr>
              <a:t> be </a:t>
            </a:r>
            <a:r>
              <a:rPr lang="pl-PL" dirty="0" err="1">
                <a:solidFill>
                  <a:schemeClr val="bg2"/>
                </a:solidFill>
                <a:latin typeface="+mj-lt"/>
              </a:rPr>
              <a:t>stored</a:t>
            </a:r>
            <a:r>
              <a:rPr lang="pl-PL" dirty="0">
                <a:solidFill>
                  <a:schemeClr val="bg2"/>
                </a:solidFill>
                <a:latin typeface="+mj-lt"/>
              </a:rPr>
              <a:t> in </a:t>
            </a:r>
            <a:r>
              <a:rPr lang="pl-PL" dirty="0" err="1">
                <a:solidFill>
                  <a:schemeClr val="bg2"/>
                </a:solidFill>
                <a:latin typeface="+mj-lt"/>
              </a:rPr>
              <a:t>separate</a:t>
            </a:r>
            <a:r>
              <a:rPr lang="pl-PL" dirty="0">
                <a:solidFill>
                  <a:schemeClr val="bg2"/>
                </a:solidFill>
                <a:latin typeface="+mj-lt"/>
              </a:rPr>
              <a:t> file </a:t>
            </a:r>
          </a:p>
          <a:p>
            <a:pPr algn="l">
              <a:spcAft>
                <a:spcPts val="300"/>
              </a:spcAft>
              <a:buSzPct val="100000"/>
            </a:pPr>
            <a:r>
              <a:rPr lang="pl-PL" dirty="0">
                <a:solidFill>
                  <a:schemeClr val="bg2"/>
                </a:solidFill>
                <a:latin typeface="+mj-lt"/>
              </a:rPr>
              <a:t>and </a:t>
            </a:r>
            <a:r>
              <a:rPr lang="pl-PL" dirty="0" err="1">
                <a:solidFill>
                  <a:schemeClr val="bg2"/>
                </a:solidFill>
                <a:latin typeface="+mj-lt"/>
              </a:rPr>
              <a:t>imported</a:t>
            </a:r>
            <a:r>
              <a:rPr lang="pl-PL" dirty="0">
                <a:solidFill>
                  <a:schemeClr val="bg2"/>
                </a:solidFill>
                <a:latin typeface="+mj-lt"/>
              </a:rPr>
              <a:t> in </a:t>
            </a:r>
            <a:r>
              <a:rPr lang="pl-PL" dirty="0">
                <a:solidFill>
                  <a:srgbClr val="00B050"/>
                </a:solidFill>
                <a:latin typeface="+mj-lt"/>
              </a:rPr>
              <a:t>*** </a:t>
            </a:r>
            <a:r>
              <a:rPr lang="pl-PL" dirty="0" err="1">
                <a:solidFill>
                  <a:srgbClr val="00B050"/>
                </a:solidFill>
                <a:latin typeface="+mj-lt"/>
              </a:rPr>
              <a:t>Settings</a:t>
            </a:r>
            <a:r>
              <a:rPr lang="pl-PL" dirty="0">
                <a:solidFill>
                  <a:srgbClr val="00B050"/>
                </a:solidFill>
                <a:latin typeface="+mj-lt"/>
              </a:rPr>
              <a:t> *** </a:t>
            </a:r>
            <a:r>
              <a:rPr lang="pl-PL" dirty="0" err="1">
                <a:solidFill>
                  <a:schemeClr val="bg2"/>
                </a:solidFill>
                <a:latin typeface="+mj-lt"/>
              </a:rPr>
              <a:t>section</a:t>
            </a:r>
            <a:endParaRPr lang="pl-PL" dirty="0">
              <a:solidFill>
                <a:schemeClr val="bg2"/>
              </a:solidFill>
              <a:latin typeface="+mj-lt"/>
            </a:endParaRPr>
          </a:p>
          <a:p>
            <a:pPr marL="285750" indent="-285750" algn="l">
              <a:spcAft>
                <a:spcPts val="300"/>
              </a:spcAft>
              <a:buSzPct val="100000"/>
              <a:buFont typeface="Arial" panose="020B0604020202020204" pitchFamily="34" charset="0"/>
              <a:buChar char="•"/>
            </a:pPr>
            <a:endParaRPr lang="en-US" dirty="0">
              <a:solidFill>
                <a:srgbClr val="00B050"/>
              </a:solidFill>
              <a:latin typeface="+mj-lt"/>
            </a:endParaRPr>
          </a:p>
        </p:txBody>
      </p:sp>
    </p:spTree>
    <p:extLst>
      <p:ext uri="{BB962C8B-B14F-4D97-AF65-F5344CB8AC3E}">
        <p14:creationId xmlns:p14="http://schemas.microsoft.com/office/powerpoint/2010/main" val="37286761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 </a:t>
            </a:r>
            <a:endParaRPr lang="en-US" dirty="0"/>
          </a:p>
        </p:txBody>
      </p:sp>
      <p:sp>
        <p:nvSpPr>
          <p:cNvPr id="3" name="Content Placeholder 2"/>
          <p:cNvSpPr>
            <a:spLocks noGrp="1"/>
          </p:cNvSpPr>
          <p:nvPr>
            <p:ph sz="quarter" idx="13"/>
          </p:nvPr>
        </p:nvSpPr>
        <p:spPr>
          <a:xfrm>
            <a:off x="418120" y="537789"/>
            <a:ext cx="8227649" cy="3977649"/>
          </a:xfrm>
        </p:spPr>
        <p:txBody>
          <a:bodyPr/>
          <a:lstStyle/>
          <a:p>
            <a:endParaRPr lang="pl-PL" b="1" dirty="0"/>
          </a:p>
          <a:p>
            <a:endParaRPr lang="pl-PL" dirty="0"/>
          </a:p>
          <a:p>
            <a:endParaRPr lang="en-US" dirty="0"/>
          </a:p>
          <a:p>
            <a:endParaRPr lang="pl-PL" dirty="0"/>
          </a:p>
          <a:p>
            <a:endParaRPr lang="en-US" dirty="0"/>
          </a:p>
        </p:txBody>
      </p:sp>
      <p:sp>
        <p:nvSpPr>
          <p:cNvPr id="5" name="Title 1">
            <a:extLst>
              <a:ext uri="{FF2B5EF4-FFF2-40B4-BE49-F238E27FC236}">
                <a16:creationId xmlns:a16="http://schemas.microsoft.com/office/drawing/2014/main" id="{270CA8FB-9C46-47CB-8B11-35DEEB5F5559}"/>
              </a:ext>
            </a:extLst>
          </p:cNvPr>
          <p:cNvSpPr txBox="1">
            <a:spLocks/>
          </p:cNvSpPr>
          <p:nvPr/>
        </p:nvSpPr>
        <p:spPr>
          <a:xfrm>
            <a:off x="417513" y="279400"/>
            <a:ext cx="8229600" cy="311150"/>
          </a:xfr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pl-PL" sz="1800" b="1" dirty="0"/>
              <a:t>Test </a:t>
            </a:r>
            <a:r>
              <a:rPr lang="pl-PL" sz="1800" b="1" dirty="0" err="1"/>
              <a:t>results</a:t>
            </a:r>
            <a:r>
              <a:rPr lang="pl-PL" sz="1800" b="1" dirty="0"/>
              <a:t> – </a:t>
            </a:r>
            <a:r>
              <a:rPr lang="pl-PL" sz="1800" b="1" dirty="0" err="1"/>
              <a:t>console</a:t>
            </a:r>
            <a:r>
              <a:rPr lang="pl-PL" sz="1800" b="1" dirty="0"/>
              <a:t> </a:t>
            </a:r>
            <a:r>
              <a:rPr lang="pl-PL" sz="1800" b="1" dirty="0" err="1"/>
              <a:t>output</a:t>
            </a:r>
            <a:endParaRPr lang="en-US" sz="1800" b="1" dirty="0"/>
          </a:p>
        </p:txBody>
      </p:sp>
      <p:pic>
        <p:nvPicPr>
          <p:cNvPr id="7" name="Picture 6">
            <a:extLst>
              <a:ext uri="{FF2B5EF4-FFF2-40B4-BE49-F238E27FC236}">
                <a16:creationId xmlns:a16="http://schemas.microsoft.com/office/drawing/2014/main" id="{8CA47919-0649-4369-AEDA-4E48476B8137}"/>
              </a:ext>
            </a:extLst>
          </p:cNvPr>
          <p:cNvPicPr>
            <a:picLocks noChangeAspect="1"/>
          </p:cNvPicPr>
          <p:nvPr/>
        </p:nvPicPr>
        <p:blipFill>
          <a:blip r:embed="rId3"/>
          <a:stretch>
            <a:fillRect/>
          </a:stretch>
        </p:blipFill>
        <p:spPr>
          <a:xfrm>
            <a:off x="0" y="1628517"/>
            <a:ext cx="9144000" cy="1886465"/>
          </a:xfrm>
          <a:prstGeom prst="rect">
            <a:avLst/>
          </a:prstGeom>
        </p:spPr>
      </p:pic>
    </p:spTree>
    <p:extLst>
      <p:ext uri="{BB962C8B-B14F-4D97-AF65-F5344CB8AC3E}">
        <p14:creationId xmlns:p14="http://schemas.microsoft.com/office/powerpoint/2010/main" val="30800150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 </a:t>
            </a:r>
            <a:endParaRPr lang="en-US" dirty="0"/>
          </a:p>
        </p:txBody>
      </p:sp>
      <p:sp>
        <p:nvSpPr>
          <p:cNvPr id="3" name="Content Placeholder 2"/>
          <p:cNvSpPr>
            <a:spLocks noGrp="1"/>
          </p:cNvSpPr>
          <p:nvPr>
            <p:ph sz="quarter" idx="13"/>
          </p:nvPr>
        </p:nvSpPr>
        <p:spPr>
          <a:xfrm>
            <a:off x="418120" y="537789"/>
            <a:ext cx="8227649" cy="3977649"/>
          </a:xfrm>
        </p:spPr>
        <p:txBody>
          <a:bodyPr/>
          <a:lstStyle/>
          <a:p>
            <a:endParaRPr lang="pl-PL" b="1" dirty="0"/>
          </a:p>
          <a:p>
            <a:endParaRPr lang="pl-PL" dirty="0"/>
          </a:p>
          <a:p>
            <a:endParaRPr lang="en-US" dirty="0"/>
          </a:p>
          <a:p>
            <a:endParaRPr lang="pl-PL" dirty="0"/>
          </a:p>
          <a:p>
            <a:endParaRPr lang="en-US" dirty="0"/>
          </a:p>
        </p:txBody>
      </p:sp>
      <p:sp>
        <p:nvSpPr>
          <p:cNvPr id="5" name="Title 1">
            <a:extLst>
              <a:ext uri="{FF2B5EF4-FFF2-40B4-BE49-F238E27FC236}">
                <a16:creationId xmlns:a16="http://schemas.microsoft.com/office/drawing/2014/main" id="{270CA8FB-9C46-47CB-8B11-35DEEB5F5559}"/>
              </a:ext>
            </a:extLst>
          </p:cNvPr>
          <p:cNvSpPr txBox="1">
            <a:spLocks/>
          </p:cNvSpPr>
          <p:nvPr/>
        </p:nvSpPr>
        <p:spPr>
          <a:xfrm>
            <a:off x="417513" y="279400"/>
            <a:ext cx="8229600" cy="311150"/>
          </a:xfr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pl-PL" sz="1800" b="1" dirty="0"/>
              <a:t>Test </a:t>
            </a:r>
            <a:r>
              <a:rPr lang="pl-PL" sz="1800" b="1" dirty="0" err="1"/>
              <a:t>results</a:t>
            </a:r>
            <a:r>
              <a:rPr lang="pl-PL" sz="1800" b="1" dirty="0"/>
              <a:t> - </a:t>
            </a:r>
            <a:r>
              <a:rPr lang="pl-PL" sz="1800" b="1" dirty="0" err="1"/>
              <a:t>html</a:t>
            </a:r>
            <a:endParaRPr lang="en-US" sz="1800" b="1" dirty="0"/>
          </a:p>
        </p:txBody>
      </p:sp>
      <p:pic>
        <p:nvPicPr>
          <p:cNvPr id="4" name="Picture 3">
            <a:extLst>
              <a:ext uri="{FF2B5EF4-FFF2-40B4-BE49-F238E27FC236}">
                <a16:creationId xmlns:a16="http://schemas.microsoft.com/office/drawing/2014/main" id="{F330F014-1F6E-4ECC-A2EB-61EFC69A76EA}"/>
              </a:ext>
            </a:extLst>
          </p:cNvPr>
          <p:cNvPicPr>
            <a:picLocks noChangeAspect="1"/>
          </p:cNvPicPr>
          <p:nvPr/>
        </p:nvPicPr>
        <p:blipFill>
          <a:blip r:embed="rId3"/>
          <a:stretch>
            <a:fillRect/>
          </a:stretch>
        </p:blipFill>
        <p:spPr>
          <a:xfrm>
            <a:off x="2474794" y="279400"/>
            <a:ext cx="6171647" cy="4409209"/>
          </a:xfrm>
          <a:prstGeom prst="rect">
            <a:avLst/>
          </a:prstGeom>
        </p:spPr>
      </p:pic>
    </p:spTree>
    <p:extLst>
      <p:ext uri="{BB962C8B-B14F-4D97-AF65-F5344CB8AC3E}">
        <p14:creationId xmlns:p14="http://schemas.microsoft.com/office/powerpoint/2010/main" val="33625392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 </a:t>
            </a:r>
            <a:endParaRPr lang="en-US" dirty="0"/>
          </a:p>
        </p:txBody>
      </p:sp>
      <p:sp>
        <p:nvSpPr>
          <p:cNvPr id="3" name="Content Placeholder 2"/>
          <p:cNvSpPr>
            <a:spLocks noGrp="1"/>
          </p:cNvSpPr>
          <p:nvPr>
            <p:ph sz="quarter" idx="13"/>
          </p:nvPr>
        </p:nvSpPr>
        <p:spPr>
          <a:xfrm>
            <a:off x="418120" y="537789"/>
            <a:ext cx="8227649" cy="3977649"/>
          </a:xfrm>
        </p:spPr>
        <p:txBody>
          <a:bodyPr/>
          <a:lstStyle/>
          <a:p>
            <a:endParaRPr lang="pl-PL" b="1" dirty="0"/>
          </a:p>
          <a:p>
            <a:endParaRPr lang="pl-PL" dirty="0"/>
          </a:p>
          <a:p>
            <a:endParaRPr lang="en-US" dirty="0"/>
          </a:p>
          <a:p>
            <a:endParaRPr lang="pl-PL" dirty="0"/>
          </a:p>
          <a:p>
            <a:endParaRPr lang="en-US" dirty="0"/>
          </a:p>
        </p:txBody>
      </p:sp>
      <p:sp>
        <p:nvSpPr>
          <p:cNvPr id="5" name="Title 1">
            <a:extLst>
              <a:ext uri="{FF2B5EF4-FFF2-40B4-BE49-F238E27FC236}">
                <a16:creationId xmlns:a16="http://schemas.microsoft.com/office/drawing/2014/main" id="{270CA8FB-9C46-47CB-8B11-35DEEB5F5559}"/>
              </a:ext>
            </a:extLst>
          </p:cNvPr>
          <p:cNvSpPr txBox="1">
            <a:spLocks/>
          </p:cNvSpPr>
          <p:nvPr/>
        </p:nvSpPr>
        <p:spPr>
          <a:xfrm>
            <a:off x="417513" y="279400"/>
            <a:ext cx="8229600" cy="311150"/>
          </a:xfr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pl-PL" sz="1800" b="1" dirty="0"/>
              <a:t>Test </a:t>
            </a:r>
            <a:r>
              <a:rPr lang="pl-PL" sz="1800" b="1" dirty="0" err="1"/>
              <a:t>results</a:t>
            </a:r>
            <a:r>
              <a:rPr lang="pl-PL" sz="1800" b="1" dirty="0"/>
              <a:t> - </a:t>
            </a:r>
            <a:r>
              <a:rPr lang="pl-PL" sz="1800" b="1" dirty="0" err="1"/>
              <a:t>html</a:t>
            </a:r>
            <a:endParaRPr lang="en-US" sz="1800" b="1" dirty="0"/>
          </a:p>
        </p:txBody>
      </p:sp>
      <p:pic>
        <p:nvPicPr>
          <p:cNvPr id="6" name="Picture 5">
            <a:extLst>
              <a:ext uri="{FF2B5EF4-FFF2-40B4-BE49-F238E27FC236}">
                <a16:creationId xmlns:a16="http://schemas.microsoft.com/office/drawing/2014/main" id="{1718B2CE-F635-42AA-8C0D-9C297AC23329}"/>
              </a:ext>
            </a:extLst>
          </p:cNvPr>
          <p:cNvPicPr>
            <a:picLocks noChangeAspect="1"/>
          </p:cNvPicPr>
          <p:nvPr/>
        </p:nvPicPr>
        <p:blipFill>
          <a:blip r:embed="rId3"/>
          <a:stretch>
            <a:fillRect/>
          </a:stretch>
        </p:blipFill>
        <p:spPr>
          <a:xfrm>
            <a:off x="205557" y="697334"/>
            <a:ext cx="8732886" cy="3977650"/>
          </a:xfrm>
          <a:prstGeom prst="rect">
            <a:avLst/>
          </a:prstGeom>
        </p:spPr>
      </p:pic>
    </p:spTree>
    <p:extLst>
      <p:ext uri="{BB962C8B-B14F-4D97-AF65-F5344CB8AC3E}">
        <p14:creationId xmlns:p14="http://schemas.microsoft.com/office/powerpoint/2010/main" val="34417045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 </a:t>
            </a:r>
            <a:endParaRPr lang="en-US" dirty="0"/>
          </a:p>
        </p:txBody>
      </p:sp>
      <p:sp>
        <p:nvSpPr>
          <p:cNvPr id="3" name="Content Placeholder 2"/>
          <p:cNvSpPr>
            <a:spLocks noGrp="1"/>
          </p:cNvSpPr>
          <p:nvPr>
            <p:ph sz="quarter" idx="13"/>
          </p:nvPr>
        </p:nvSpPr>
        <p:spPr>
          <a:xfrm>
            <a:off x="418120" y="537789"/>
            <a:ext cx="8227649" cy="3977649"/>
          </a:xfrm>
        </p:spPr>
        <p:txBody>
          <a:bodyPr/>
          <a:lstStyle/>
          <a:p>
            <a:endParaRPr lang="pl-PL" b="1" dirty="0"/>
          </a:p>
          <a:p>
            <a:endParaRPr lang="pl-PL" dirty="0"/>
          </a:p>
          <a:p>
            <a:endParaRPr lang="en-US" dirty="0"/>
          </a:p>
          <a:p>
            <a:endParaRPr lang="pl-PL" dirty="0"/>
          </a:p>
          <a:p>
            <a:endParaRPr lang="en-US" dirty="0"/>
          </a:p>
        </p:txBody>
      </p:sp>
      <p:sp>
        <p:nvSpPr>
          <p:cNvPr id="5" name="Title 1">
            <a:extLst>
              <a:ext uri="{FF2B5EF4-FFF2-40B4-BE49-F238E27FC236}">
                <a16:creationId xmlns:a16="http://schemas.microsoft.com/office/drawing/2014/main" id="{270CA8FB-9C46-47CB-8B11-35DEEB5F5559}"/>
              </a:ext>
            </a:extLst>
          </p:cNvPr>
          <p:cNvSpPr txBox="1">
            <a:spLocks/>
          </p:cNvSpPr>
          <p:nvPr/>
        </p:nvSpPr>
        <p:spPr>
          <a:xfrm>
            <a:off x="417513" y="279400"/>
            <a:ext cx="8229600" cy="311150"/>
          </a:xfr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pl-PL" sz="1800" b="1" dirty="0" err="1"/>
              <a:t>Imports</a:t>
            </a:r>
            <a:endParaRPr lang="en-US" sz="1800" b="1" dirty="0"/>
          </a:p>
        </p:txBody>
      </p:sp>
      <p:sp>
        <p:nvSpPr>
          <p:cNvPr id="4" name="TextBox 3">
            <a:extLst>
              <a:ext uri="{FF2B5EF4-FFF2-40B4-BE49-F238E27FC236}">
                <a16:creationId xmlns:a16="http://schemas.microsoft.com/office/drawing/2014/main" id="{6A1BD887-39C0-4FE0-9F41-9A62B16A764B}"/>
              </a:ext>
            </a:extLst>
          </p:cNvPr>
          <p:cNvSpPr txBox="1"/>
          <p:nvPr/>
        </p:nvSpPr>
        <p:spPr>
          <a:xfrm>
            <a:off x="498230" y="1097279"/>
            <a:ext cx="8489015" cy="3559629"/>
          </a:xfrm>
          <a:prstGeom prst="rect">
            <a:avLst/>
          </a:prstGeom>
          <a:noFill/>
        </p:spPr>
        <p:txBody>
          <a:bodyPr wrap="none" lIns="72000" tIns="72000" rIns="72000" bIns="72000" rtlCol="0">
            <a:noAutofit/>
          </a:bodyPr>
          <a:lstStyle/>
          <a:p>
            <a:pPr marL="285750" indent="-285750" algn="l">
              <a:spcAft>
                <a:spcPts val="300"/>
              </a:spcAft>
              <a:buSzPct val="100000"/>
              <a:buFont typeface="Arial" panose="020B0604020202020204" pitchFamily="34" charset="0"/>
              <a:buChar char="•"/>
            </a:pPr>
            <a:r>
              <a:rPr lang="pl-PL" dirty="0" err="1"/>
              <a:t>Keywords</a:t>
            </a:r>
            <a:r>
              <a:rPr lang="pl-PL" dirty="0"/>
              <a:t>/</a:t>
            </a:r>
            <a:r>
              <a:rPr lang="pl-PL" dirty="0" err="1"/>
              <a:t>functions</a:t>
            </a:r>
            <a:r>
              <a:rPr lang="pl-PL" dirty="0"/>
              <a:t> </a:t>
            </a:r>
            <a:r>
              <a:rPr lang="pl-PL" dirty="0" err="1"/>
              <a:t>specific</a:t>
            </a:r>
            <a:r>
              <a:rPr lang="pl-PL" dirty="0"/>
              <a:t> for single Test Suite, </a:t>
            </a:r>
            <a:r>
              <a:rPr lang="pl-PL" dirty="0" err="1"/>
              <a:t>should</a:t>
            </a:r>
            <a:r>
              <a:rPr lang="pl-PL" dirty="0"/>
              <a:t> be in </a:t>
            </a:r>
            <a:r>
              <a:rPr lang="pl-PL" dirty="0" err="1"/>
              <a:t>separate</a:t>
            </a:r>
            <a:r>
              <a:rPr lang="pl-PL" dirty="0"/>
              <a:t> </a:t>
            </a:r>
            <a:r>
              <a:rPr lang="pl-PL" dirty="0" err="1"/>
              <a:t>files</a:t>
            </a:r>
            <a:endParaRPr lang="pl-PL" dirty="0"/>
          </a:p>
          <a:p>
            <a:pPr marL="285750" indent="-285750" algn="l">
              <a:spcAft>
                <a:spcPts val="300"/>
              </a:spcAft>
              <a:buSzPct val="100000"/>
              <a:buFont typeface="Arial" panose="020B0604020202020204" pitchFamily="34" charset="0"/>
              <a:buChar char="•"/>
            </a:pPr>
            <a:endParaRPr lang="pl-PL" dirty="0"/>
          </a:p>
          <a:p>
            <a:pPr marL="285750" indent="-285750" algn="l">
              <a:spcAft>
                <a:spcPts val="300"/>
              </a:spcAft>
              <a:buSzPct val="100000"/>
              <a:buFont typeface="Arial" panose="020B0604020202020204" pitchFamily="34" charset="0"/>
              <a:buChar char="•"/>
            </a:pPr>
            <a:r>
              <a:rPr lang="pl-PL" dirty="0" err="1"/>
              <a:t>Keywords</a:t>
            </a:r>
            <a:r>
              <a:rPr lang="pl-PL" dirty="0"/>
              <a:t>/</a:t>
            </a:r>
            <a:r>
              <a:rPr lang="pl-PL" dirty="0" err="1"/>
              <a:t>functions</a:t>
            </a:r>
            <a:r>
              <a:rPr lang="pl-PL" dirty="0"/>
              <a:t> </a:t>
            </a:r>
            <a:r>
              <a:rPr lang="pl-PL" dirty="0" err="1"/>
              <a:t>common</a:t>
            </a:r>
            <a:r>
              <a:rPr lang="pl-PL" dirty="0"/>
              <a:t> for </a:t>
            </a:r>
            <a:r>
              <a:rPr lang="pl-PL" dirty="0" err="1"/>
              <a:t>multiple</a:t>
            </a:r>
            <a:r>
              <a:rPr lang="pl-PL" dirty="0"/>
              <a:t> Test </a:t>
            </a:r>
            <a:r>
              <a:rPr lang="pl-PL" dirty="0" err="1"/>
              <a:t>Suites</a:t>
            </a:r>
            <a:r>
              <a:rPr lang="pl-PL" dirty="0"/>
              <a:t>, </a:t>
            </a:r>
            <a:r>
              <a:rPr lang="pl-PL" dirty="0" err="1"/>
              <a:t>should</a:t>
            </a:r>
            <a:r>
              <a:rPr lang="pl-PL" dirty="0"/>
              <a:t> be </a:t>
            </a:r>
            <a:r>
              <a:rPr lang="pl-PL" dirty="0" err="1"/>
              <a:t>kept</a:t>
            </a:r>
            <a:endParaRPr lang="pl-PL" dirty="0"/>
          </a:p>
          <a:p>
            <a:pPr algn="l">
              <a:spcAft>
                <a:spcPts val="300"/>
              </a:spcAft>
              <a:buSzPct val="100000"/>
            </a:pPr>
            <a:r>
              <a:rPr lang="pl-PL" dirty="0"/>
              <a:t>in single – „</a:t>
            </a:r>
            <a:r>
              <a:rPr lang="pl-PL" dirty="0" err="1"/>
              <a:t>common-like</a:t>
            </a:r>
            <a:r>
              <a:rPr lang="pl-PL" dirty="0"/>
              <a:t>” file</a:t>
            </a:r>
          </a:p>
          <a:p>
            <a:pPr algn="l">
              <a:spcAft>
                <a:spcPts val="300"/>
              </a:spcAft>
              <a:buSzPct val="100000"/>
            </a:pPr>
            <a:endParaRPr lang="pl-PL" dirty="0"/>
          </a:p>
          <a:p>
            <a:pPr marL="285750" indent="-285750" algn="l">
              <a:spcAft>
                <a:spcPts val="300"/>
              </a:spcAft>
              <a:buSzPct val="100000"/>
              <a:buFont typeface="Arial" panose="020B0604020202020204" pitchFamily="34" charset="0"/>
              <a:buChar char="•"/>
            </a:pPr>
            <a:r>
              <a:rPr lang="pl-PL" dirty="0"/>
              <a:t>DO NOT </a:t>
            </a:r>
            <a:r>
              <a:rPr lang="pl-PL" dirty="0" err="1"/>
              <a:t>use</a:t>
            </a:r>
            <a:r>
              <a:rPr lang="pl-PL" dirty="0"/>
              <a:t> cross-</a:t>
            </a:r>
            <a:r>
              <a:rPr lang="pl-PL" dirty="0" err="1"/>
              <a:t>feature</a:t>
            </a:r>
            <a:r>
              <a:rPr lang="pl-PL" dirty="0"/>
              <a:t> </a:t>
            </a:r>
            <a:r>
              <a:rPr lang="pl-PL" dirty="0" err="1"/>
              <a:t>imports</a:t>
            </a:r>
            <a:r>
              <a:rPr lang="pl-PL" dirty="0"/>
              <a:t> – </a:t>
            </a:r>
            <a:r>
              <a:rPr lang="pl-PL" dirty="0" err="1"/>
              <a:t>extract</a:t>
            </a:r>
            <a:r>
              <a:rPr lang="pl-PL" dirty="0"/>
              <a:t> </a:t>
            </a:r>
            <a:r>
              <a:rPr lang="pl-PL" dirty="0" err="1"/>
              <a:t>it</a:t>
            </a:r>
            <a:r>
              <a:rPr lang="pl-PL" dirty="0"/>
              <a:t> to </a:t>
            </a:r>
            <a:r>
              <a:rPr lang="pl-PL" dirty="0" err="1"/>
              <a:t>external</a:t>
            </a:r>
            <a:r>
              <a:rPr lang="pl-PL" dirty="0"/>
              <a:t> </a:t>
            </a:r>
            <a:r>
              <a:rPr lang="pl-PL" dirty="0" err="1"/>
              <a:t>libraries</a:t>
            </a:r>
            <a:endParaRPr lang="pl-PL" dirty="0"/>
          </a:p>
          <a:p>
            <a:pPr marL="285750" indent="-285750" algn="l">
              <a:spcAft>
                <a:spcPts val="300"/>
              </a:spcAft>
              <a:buSzPct val="100000"/>
              <a:buFont typeface="Arial" panose="020B0604020202020204" pitchFamily="34" charset="0"/>
              <a:buChar char="•"/>
            </a:pPr>
            <a:endParaRPr lang="pl-PL" dirty="0">
              <a:solidFill>
                <a:srgbClr val="00B050"/>
              </a:solidFill>
              <a:latin typeface="+mj-lt"/>
            </a:endParaRPr>
          </a:p>
          <a:p>
            <a:pPr marL="285750" indent="-285750">
              <a:buFont typeface="Arial" panose="020B0604020202020204" pitchFamily="34" charset="0"/>
              <a:buChar char="•"/>
            </a:pPr>
            <a:r>
              <a:rPr lang="pl-PL" dirty="0" err="1"/>
              <a:t>Generic</a:t>
            </a:r>
            <a:r>
              <a:rPr lang="pl-PL" dirty="0"/>
              <a:t> </a:t>
            </a:r>
            <a:r>
              <a:rPr lang="pl-PL" dirty="0" err="1"/>
              <a:t>keywords</a:t>
            </a:r>
            <a:r>
              <a:rPr lang="pl-PL" dirty="0"/>
              <a:t> </a:t>
            </a:r>
            <a:r>
              <a:rPr lang="pl-PL" dirty="0" err="1"/>
              <a:t>should</a:t>
            </a:r>
            <a:r>
              <a:rPr lang="pl-PL" dirty="0"/>
              <a:t> be </a:t>
            </a:r>
            <a:r>
              <a:rPr lang="pl-PL" dirty="0" err="1"/>
              <a:t>kept</a:t>
            </a:r>
            <a:r>
              <a:rPr lang="pl-PL" dirty="0"/>
              <a:t> as </a:t>
            </a:r>
            <a:r>
              <a:rPr lang="pl-PL" dirty="0" err="1"/>
              <a:t>libraries</a:t>
            </a:r>
            <a:r>
              <a:rPr lang="pl-PL" dirty="0"/>
              <a:t> </a:t>
            </a:r>
            <a:r>
              <a:rPr lang="pl-PL" dirty="0" err="1"/>
              <a:t>so</a:t>
            </a:r>
            <a:r>
              <a:rPr lang="pl-PL" dirty="0"/>
              <a:t> </a:t>
            </a:r>
            <a:r>
              <a:rPr lang="pl-PL" dirty="0" err="1"/>
              <a:t>they</a:t>
            </a:r>
            <a:r>
              <a:rPr lang="pl-PL" dirty="0"/>
              <a:t> </a:t>
            </a:r>
            <a:r>
              <a:rPr lang="pl-PL" dirty="0" err="1"/>
              <a:t>can</a:t>
            </a:r>
            <a:r>
              <a:rPr lang="pl-PL" dirty="0"/>
              <a:t> we </a:t>
            </a:r>
            <a:r>
              <a:rPr lang="pl-PL" dirty="0" err="1"/>
              <a:t>widely</a:t>
            </a:r>
            <a:r>
              <a:rPr lang="pl-PL" dirty="0"/>
              <a:t> </a:t>
            </a:r>
            <a:r>
              <a:rPr lang="pl-PL" dirty="0" err="1"/>
              <a:t>reused</a:t>
            </a:r>
            <a:r>
              <a:rPr lang="pl-PL"/>
              <a:t>.</a:t>
            </a:r>
            <a:endParaRPr lang="pl-PL" dirty="0">
              <a:solidFill>
                <a:srgbClr val="00B050"/>
              </a:solidFill>
              <a:latin typeface="+mj-lt"/>
            </a:endParaRPr>
          </a:p>
        </p:txBody>
      </p:sp>
    </p:spTree>
    <p:extLst>
      <p:ext uri="{BB962C8B-B14F-4D97-AF65-F5344CB8AC3E}">
        <p14:creationId xmlns:p14="http://schemas.microsoft.com/office/powerpoint/2010/main" val="14590113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189994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372448A6-34DF-4E7A-8BA7-A9D0E225C25A}"/>
              </a:ext>
            </a:extLst>
          </p:cNvPr>
          <p:cNvSpPr>
            <a:spLocks noGrp="1"/>
          </p:cNvSpPr>
          <p:nvPr>
            <p:ph type="ftr" sz="quarter" idx="10"/>
          </p:nvPr>
        </p:nvSpPr>
        <p:spPr/>
        <p:txBody>
          <a:bodyPr/>
          <a:lstStyle/>
          <a:p>
            <a:r>
              <a:rPr lang="en-GB"/>
              <a:t>&lt;Document ID: change ID in footer or remove&gt; &lt;Change information classification in footer&gt;</a:t>
            </a:r>
            <a:endParaRPr lang="en-US"/>
          </a:p>
        </p:txBody>
      </p:sp>
      <p:sp>
        <p:nvSpPr>
          <p:cNvPr id="2" name="Text Placeholder 1">
            <a:extLst>
              <a:ext uri="{FF2B5EF4-FFF2-40B4-BE49-F238E27FC236}">
                <a16:creationId xmlns:a16="http://schemas.microsoft.com/office/drawing/2014/main" id="{4357E96F-6909-4AB2-AD25-75F80D99DA76}"/>
              </a:ext>
            </a:extLst>
          </p:cNvPr>
          <p:cNvSpPr>
            <a:spLocks noGrp="1"/>
          </p:cNvSpPr>
          <p:nvPr>
            <p:ph type="body" sz="quarter" idx="11"/>
          </p:nvPr>
        </p:nvSpPr>
        <p:spPr>
          <a:prstGeom prst="rect">
            <a:avLst/>
          </a:prstGeom>
        </p:spPr>
        <p:txBody>
          <a:bodyPr/>
          <a:lstStyle/>
          <a:p>
            <a:r>
              <a:rPr lang="en-GB" dirty="0"/>
              <a:t> </a:t>
            </a:r>
            <a:endParaRPr lang="en-US" dirty="0"/>
          </a:p>
        </p:txBody>
      </p:sp>
      <p:sp>
        <p:nvSpPr>
          <p:cNvPr id="3" name="Text Placeholder 2">
            <a:extLst>
              <a:ext uri="{FF2B5EF4-FFF2-40B4-BE49-F238E27FC236}">
                <a16:creationId xmlns:a16="http://schemas.microsoft.com/office/drawing/2014/main" id="{59A93D07-F1BE-43A0-8BF4-F5B77BB8DACA}"/>
              </a:ext>
            </a:extLst>
          </p:cNvPr>
          <p:cNvSpPr>
            <a:spLocks noGrp="1"/>
          </p:cNvSpPr>
          <p:nvPr>
            <p:ph type="body" sz="quarter" idx="12"/>
          </p:nvPr>
        </p:nvSpPr>
        <p:spPr>
          <a:prstGeom prst="rect">
            <a:avLst/>
          </a:prstGeom>
        </p:spPr>
        <p:txBody>
          <a:bodyPr/>
          <a:lstStyle/>
          <a:p>
            <a:r>
              <a:rPr lang="en-US" dirty="0"/>
              <a:t>Copyright and confidentiality</a:t>
            </a:r>
          </a:p>
        </p:txBody>
      </p:sp>
      <p:sp>
        <p:nvSpPr>
          <p:cNvPr id="10" name="Text Placeholder 4">
            <a:extLst>
              <a:ext uri="{FF2B5EF4-FFF2-40B4-BE49-F238E27FC236}">
                <a16:creationId xmlns:a16="http://schemas.microsoft.com/office/drawing/2014/main" id="{2E7CFBB7-C0D0-4D61-9889-F3BED7799A91}"/>
              </a:ext>
            </a:extLst>
          </p:cNvPr>
          <p:cNvSpPr txBox="1">
            <a:spLocks/>
          </p:cNvSpPr>
          <p:nvPr/>
        </p:nvSpPr>
        <p:spPr>
          <a:xfrm>
            <a:off x="417600" y="1563638"/>
            <a:ext cx="8308800" cy="2808312"/>
          </a:xfrm>
          <a:prstGeom prst="rect">
            <a:avLst/>
          </a:prstGeom>
        </p:spPr>
        <p:txBody>
          <a:bodyPr lIns="0" tIns="0" rIns="0" bIns="0" numCol="3" spcCol="144000">
            <a:normAutofit/>
          </a:bodyPr>
          <a:lstStyle>
            <a:lvl1pPr marL="0" indent="0" algn="l" defTabSz="914400" rtl="0" eaLnBrk="1" latinLnBrk="0" hangingPunct="1">
              <a:spcBef>
                <a:spcPts val="0"/>
              </a:spcBef>
              <a:spcAft>
                <a:spcPts val="600"/>
              </a:spcAft>
              <a:buFont typeface="Arial" panose="020B0604020202020204" pitchFamily="34" charset="0"/>
              <a:buNone/>
              <a:defRPr sz="1600" kern="1200">
                <a:solidFill>
                  <a:schemeClr val="tx2"/>
                </a:solidFill>
                <a:latin typeface="Nokia Pure Text Light" panose="020B0403020202020204" pitchFamily="34" charset="0"/>
                <a:ea typeface="Nokia Pure Text Light" panose="020B0403020202020204" pitchFamily="34" charset="0"/>
                <a:cs typeface="+mn-cs"/>
              </a:defRPr>
            </a:lvl1pPr>
            <a:lvl2pPr marL="230400" indent="0" algn="l" defTabSz="914400" rtl="0" eaLnBrk="1" latinLnBrk="0" hangingPunct="1">
              <a:spcBef>
                <a:spcPts val="0"/>
              </a:spcBef>
              <a:spcAft>
                <a:spcPts val="600"/>
              </a:spcAft>
              <a:buFont typeface="Arial" panose="020B0604020202020204" pitchFamily="34" charset="0"/>
              <a:buNone/>
              <a:defRPr sz="1400" kern="1200">
                <a:solidFill>
                  <a:schemeClr val="tx2"/>
                </a:solidFill>
                <a:latin typeface="Nokia Pure Text Light" panose="020B0403020202020204" pitchFamily="34" charset="0"/>
                <a:ea typeface="Nokia Pure Text Light" panose="020B0403020202020204" pitchFamily="34" charset="0"/>
                <a:cs typeface="+mn-cs"/>
              </a:defRPr>
            </a:lvl2pPr>
            <a:lvl3pPr marL="462600" indent="0" algn="l" defTabSz="914400" rtl="0" eaLnBrk="1" latinLnBrk="0" hangingPunct="1">
              <a:spcBef>
                <a:spcPts val="0"/>
              </a:spcBef>
              <a:spcAft>
                <a:spcPts val="600"/>
              </a:spcAft>
              <a:buFont typeface="Arial" panose="020B0604020202020204" pitchFamily="34" charset="0"/>
              <a:buNone/>
              <a:defRPr sz="1200" kern="1200">
                <a:solidFill>
                  <a:schemeClr val="tx2"/>
                </a:solidFill>
                <a:latin typeface="Nokia Pure Text Light" panose="020B0403020202020204" pitchFamily="34" charset="0"/>
                <a:ea typeface="Nokia Pure Text Light" panose="020B0403020202020204" pitchFamily="34" charset="0"/>
                <a:cs typeface="+mn-cs"/>
              </a:defRPr>
            </a:lvl3pPr>
            <a:lvl4pPr marL="693000" indent="0" algn="l" defTabSz="914400" rtl="0" eaLnBrk="1" latinLnBrk="0" hangingPunct="1">
              <a:spcBef>
                <a:spcPts val="0"/>
              </a:spcBef>
              <a:spcAft>
                <a:spcPts val="600"/>
              </a:spcAft>
              <a:buFont typeface="Arial" panose="020B0604020202020204" pitchFamily="34" charset="0"/>
              <a:buNone/>
              <a:defRPr sz="1000" kern="1200">
                <a:solidFill>
                  <a:schemeClr val="tx2"/>
                </a:solidFill>
                <a:latin typeface="Nokia Pure Text Light" panose="020B0403020202020204" pitchFamily="34" charset="0"/>
                <a:ea typeface="Nokia Pure Text Light" panose="020B0403020202020204" pitchFamily="34" charset="0"/>
                <a:cs typeface="+mn-cs"/>
              </a:defRPr>
            </a:lvl4pPr>
            <a:lvl5pPr marL="923400" indent="0" algn="l" defTabSz="914400" rtl="0" eaLnBrk="1" latinLnBrk="0" hangingPunct="1">
              <a:spcBef>
                <a:spcPts val="0"/>
              </a:spcBef>
              <a:spcAft>
                <a:spcPts val="600"/>
              </a:spcAft>
              <a:buFont typeface="Arial" panose="020B0604020202020204" pitchFamily="34" charset="0"/>
              <a:buNone/>
              <a:defRPr sz="800" kern="1200">
                <a:solidFill>
                  <a:schemeClr val="tx2"/>
                </a:solidFill>
                <a:latin typeface="Nokia Pure Text Light" panose="020B0403020202020204" pitchFamily="34" charset="0"/>
                <a:ea typeface="Nokia Pure Text Light" panose="020B0403020202020204" pitchFamily="34" charset="0"/>
                <a:cs typeface="+mn-cs"/>
              </a:defRPr>
            </a:lvl5pPr>
            <a:lvl6pPr marL="1382400" indent="-228600" algn="l" defTabSz="914400" rtl="0" eaLnBrk="1" latinLnBrk="0" hangingPunct="1">
              <a:spcBef>
                <a:spcPts val="0"/>
              </a:spcBef>
              <a:spcAft>
                <a:spcPts val="600"/>
              </a:spcAft>
              <a:buFont typeface="Nokia Pure Text" panose="020B0503020202020204" pitchFamily="34" charset="0"/>
              <a:buChar char="‒"/>
              <a:defRPr sz="800" kern="1200" baseline="0">
                <a:solidFill>
                  <a:schemeClr val="tx2"/>
                </a:solidFill>
                <a:latin typeface="Nokia Pure Text Light" panose="020B0403020202020204" pitchFamily="34" charset="0"/>
                <a:ea typeface="Nokia Pure Text Light" panose="020B0403020202020204" pitchFamily="34" charset="0"/>
                <a:cs typeface="+mn-cs"/>
              </a:defRPr>
            </a:lvl6pPr>
            <a:lvl7pPr marL="1612800" indent="-228600" algn="l" defTabSz="914400" rtl="0" eaLnBrk="1" latinLnBrk="0" hangingPunct="1">
              <a:spcBef>
                <a:spcPts val="0"/>
              </a:spcBef>
              <a:spcAft>
                <a:spcPts val="600"/>
              </a:spcAft>
              <a:buFont typeface="Arial" panose="020B0604020202020204" pitchFamily="34" charset="0"/>
              <a:buChar char="•"/>
              <a:defRPr sz="700" kern="1200">
                <a:solidFill>
                  <a:schemeClr val="tx2"/>
                </a:solidFill>
                <a:latin typeface="Nokia Pure Text Light" panose="020B0403020202020204" pitchFamily="34" charset="0"/>
                <a:ea typeface="Nokia Pure Text Light" panose="020B0403020202020204" pitchFamily="34" charset="0"/>
                <a:cs typeface="+mn-cs"/>
              </a:defRPr>
            </a:lvl7pPr>
            <a:lvl8pPr marL="1843200" indent="-228600" algn="l" defTabSz="914400" rtl="0" eaLnBrk="1" latinLnBrk="0" hangingPunct="1">
              <a:spcBef>
                <a:spcPts val="0"/>
              </a:spcBef>
              <a:spcAft>
                <a:spcPts val="600"/>
              </a:spcAft>
              <a:buFont typeface="Arial" panose="020B0604020202020204" pitchFamily="34" charset="0"/>
              <a:buChar char="•"/>
              <a:defRPr sz="600" kern="1200">
                <a:solidFill>
                  <a:schemeClr val="tx2"/>
                </a:solidFill>
                <a:latin typeface="Nokia Pure Text Light" panose="020B0403020202020204" pitchFamily="34" charset="0"/>
                <a:ea typeface="Nokia Pure Text Light" panose="020B0403020202020204" pitchFamily="34" charset="0"/>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The contents of this document are proprietary and confidential property of Nokia. This document is provided subject to confidentiality obligations of the applicable agreement(s). </a:t>
            </a: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endPar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This document is intended for use of Nokia’s customers and collaborators only for the purpose for which this document is submitted by Nokia. No part of this document may be reproduced or made available to the public or to any third party in any form or means without the prior written permission of Nokia. This document is to be used by properly trained professional personnel. Any use of the contents in this document is limited strictly to the use(s) specifically created in the applicable agreement(s) under which the document is submitted. The user of this document may voluntarily provide suggestions, comments or other feedback to Nokia in respect of the contents of this document ("Feedback"). </a:t>
            </a:r>
            <a:b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br>
            <a: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Such Feedback may be used in Nokia products and related specifications or other documentation. Accordingly, if the user of this document gives Nokia Feedback on the contents of this document, Nokia may freely use, disclose, reproduce, license, distribute and otherwise commercialize the feedback in any Nokia product, technology, service, specification or other documentation. </a:t>
            </a: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endPar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Nokia operates a policy of ongoing development. Nokia reserves the right to make changes and improvements to any of the products and/or services described in this document or withdraw this document at any time without prior notice. </a:t>
            </a: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endPar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The contents of this document are provided "as is". Except as required by applicable law, no warranties of any kind, either express or implied, including, but not limited to, the implied warranties of merchantability and fitness for a particular purpose, are made in relation to the accuracy, reliability or contents of this document. NOKIA SHALL NOT BE RESPONSIBLE IN ANY EVENT FOR ERRORS IN THIS DOCUMENT or for any loss of data or income or any special, incidental, consequential, indirect or direct damages howsoever caused, that might arise from the use of this document or any contents of this document. </a:t>
            </a: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endPar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This document and the product(s) it describes</a:t>
            </a:r>
            <a:b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br>
            <a: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are protected by copyright according to the</a:t>
            </a:r>
            <a:b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br>
            <a: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applicable laws. </a:t>
            </a: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endPar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ct val="0"/>
              </a:spcAft>
              <a:buClrTx/>
              <a:buSzTx/>
              <a:buFont typeface="Arial" panose="020B0604020202020204" pitchFamily="34" charset="0"/>
              <a:buNone/>
              <a:tabLst/>
              <a:defRPr/>
            </a:pPr>
            <a:r>
              <a:rPr kumimoji="0" lang="en-US" sz="900" b="0" i="0" u="none" strike="noStrike" kern="1200" cap="none" spc="0" normalizeH="0" baseline="0" noProof="0">
                <a:ln>
                  <a:noFill/>
                </a:ln>
                <a:solidFill>
                  <a:srgbClr val="001135"/>
                </a:solidFill>
                <a:effectLst/>
                <a:uLnTx/>
                <a:uFillTx/>
                <a:latin typeface="Nokia Pure Text Light" panose="020B0403020202020204" pitchFamily="34" charset="0"/>
                <a:ea typeface="Nokia Pure Text Light" panose="020B0403020202020204" pitchFamily="34" charset="0"/>
                <a:cs typeface="Arial" panose="020B0604020202020204" pitchFamily="34" charset="0"/>
              </a:rPr>
              <a:t>Nokia is a registered trademark of Nokia Corporation. Other product and company names mentioned herein may be trademarks or trade names of their respective owners.</a:t>
            </a:r>
            <a:endParaRPr kumimoji="0" lang="en-US" sz="900" b="0" i="0" u="none" strike="noStrike" kern="1200" cap="none" spc="0" normalizeH="0" baseline="0" noProof="0" dirty="0">
              <a:ln>
                <a:noFill/>
              </a:ln>
              <a:solidFill>
                <a:srgbClr val="001135"/>
              </a:solidFill>
              <a:effectLst/>
              <a:uLnTx/>
              <a:uFillTx/>
              <a:latin typeface="Nokia Pure Text Light" panose="020B0403020202020204" pitchFamily="34" charset="0"/>
              <a:ea typeface="Nokia Pure Text Light" panose="020B0403020202020204" pitchFamily="34" charset="0"/>
              <a:cs typeface="+mn-cs"/>
            </a:endParaRPr>
          </a:p>
        </p:txBody>
      </p:sp>
      <p:cxnSp>
        <p:nvCxnSpPr>
          <p:cNvPr id="11" name="Straight Connector 10">
            <a:extLst>
              <a:ext uri="{FF2B5EF4-FFF2-40B4-BE49-F238E27FC236}">
                <a16:creationId xmlns:a16="http://schemas.microsoft.com/office/drawing/2014/main" id="{CAA3E0A3-741D-424C-860E-ED01C8EBD767}"/>
              </a:ext>
            </a:extLst>
          </p:cNvPr>
          <p:cNvCxnSpPr/>
          <p:nvPr/>
        </p:nvCxnSpPr>
        <p:spPr>
          <a:xfrm>
            <a:off x="417600" y="1470025"/>
            <a:ext cx="8318251" cy="0"/>
          </a:xfrm>
          <a:prstGeom prst="line">
            <a:avLst/>
          </a:prstGeom>
          <a:noFill/>
          <a:ln w="9525" cap="flat" cmpd="sng" algn="ctr">
            <a:solidFill>
              <a:srgbClr val="124191"/>
            </a:solidFill>
            <a:prstDash val="solid"/>
          </a:ln>
          <a:effectLst/>
        </p:spPr>
      </p:cxnSp>
    </p:spTree>
    <p:extLst>
      <p:ext uri="{BB962C8B-B14F-4D97-AF65-F5344CB8AC3E}">
        <p14:creationId xmlns:p14="http://schemas.microsoft.com/office/powerpoint/2010/main" val="29036547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9DD958E-1EC7-4749-8907-9259FB38F6F3}"/>
              </a:ext>
            </a:extLst>
          </p:cNvPr>
          <p:cNvSpPr>
            <a:spLocks noGrp="1"/>
          </p:cNvSpPr>
          <p:nvPr>
            <p:ph type="ftr" sz="quarter" idx="10"/>
          </p:nvPr>
        </p:nvSpPr>
        <p:spPr/>
        <p:txBody>
          <a:bodyPr/>
          <a:lstStyle/>
          <a:p>
            <a:r>
              <a:rPr lang="en-GB"/>
              <a:t>&lt;Document ID: change ID in footer or remove&gt; &lt;Change information classification in footer&gt;</a:t>
            </a:r>
            <a:endParaRPr lang="en-US"/>
          </a:p>
        </p:txBody>
      </p:sp>
      <p:sp>
        <p:nvSpPr>
          <p:cNvPr id="2" name="Text Placeholder 1">
            <a:extLst>
              <a:ext uri="{FF2B5EF4-FFF2-40B4-BE49-F238E27FC236}">
                <a16:creationId xmlns:a16="http://schemas.microsoft.com/office/drawing/2014/main" id="{E60E7E51-4268-48F8-9341-CF4C41228016}"/>
              </a:ext>
            </a:extLst>
          </p:cNvPr>
          <p:cNvSpPr>
            <a:spLocks noGrp="1"/>
          </p:cNvSpPr>
          <p:nvPr>
            <p:ph type="body" sz="quarter" idx="11"/>
          </p:nvPr>
        </p:nvSpPr>
        <p:spPr>
          <a:prstGeom prst="rect">
            <a:avLst/>
          </a:prstGeom>
        </p:spPr>
        <p:txBody>
          <a:bodyPr/>
          <a:lstStyle/>
          <a:p>
            <a:r>
              <a:rPr lang="en-US" dirty="0"/>
              <a:t>Please delete this slide if document is uncontrolled</a:t>
            </a:r>
          </a:p>
        </p:txBody>
      </p:sp>
      <p:sp>
        <p:nvSpPr>
          <p:cNvPr id="3" name="Text Placeholder 2">
            <a:extLst>
              <a:ext uri="{FF2B5EF4-FFF2-40B4-BE49-F238E27FC236}">
                <a16:creationId xmlns:a16="http://schemas.microsoft.com/office/drawing/2014/main" id="{3A02FC7B-89F4-47A4-82F7-23AE74151938}"/>
              </a:ext>
            </a:extLst>
          </p:cNvPr>
          <p:cNvSpPr>
            <a:spLocks noGrp="1"/>
          </p:cNvSpPr>
          <p:nvPr>
            <p:ph type="body" sz="quarter" idx="12"/>
          </p:nvPr>
        </p:nvSpPr>
        <p:spPr>
          <a:prstGeom prst="rect">
            <a:avLst/>
          </a:prstGeom>
        </p:spPr>
        <p:txBody>
          <a:bodyPr/>
          <a:lstStyle/>
          <a:p>
            <a:r>
              <a:rPr lang="en-US" dirty="0"/>
              <a:t>Revision history and metadata</a:t>
            </a:r>
          </a:p>
        </p:txBody>
      </p:sp>
      <p:graphicFrame>
        <p:nvGraphicFramePr>
          <p:cNvPr id="5" name="Table 4">
            <a:extLst>
              <a:ext uri="{FF2B5EF4-FFF2-40B4-BE49-F238E27FC236}">
                <a16:creationId xmlns:a16="http://schemas.microsoft.com/office/drawing/2014/main" id="{A13B8FE0-9970-4164-A136-C1D599E1B5CE}"/>
              </a:ext>
            </a:extLst>
          </p:cNvPr>
          <p:cNvGraphicFramePr>
            <a:graphicFrameLocks noGrp="1"/>
          </p:cNvGraphicFramePr>
          <p:nvPr>
            <p:extLst>
              <p:ext uri="{D42A27DB-BD31-4B8C-83A1-F6EECF244321}">
                <p14:modId xmlns:p14="http://schemas.microsoft.com/office/powerpoint/2010/main" val="1117570855"/>
              </p:ext>
            </p:extLst>
          </p:nvPr>
        </p:nvGraphicFramePr>
        <p:xfrm>
          <a:off x="418396" y="1103461"/>
          <a:ext cx="8316000" cy="2804160"/>
        </p:xfrm>
        <a:graphic>
          <a:graphicData uri="http://schemas.openxmlformats.org/drawingml/2006/table">
            <a:tbl>
              <a:tblPr firstRow="1" bandRow="1">
                <a:tableStyleId>{2D5ABB26-0587-4C30-8999-92F81FD0307C}</a:tableStyleId>
              </a:tblPr>
              <a:tblGrid>
                <a:gridCol w="576000">
                  <a:extLst>
                    <a:ext uri="{9D8B030D-6E8A-4147-A177-3AD203B41FA5}">
                      <a16:colId xmlns:a16="http://schemas.microsoft.com/office/drawing/2014/main" val="20000"/>
                    </a:ext>
                  </a:extLst>
                </a:gridCol>
                <a:gridCol w="1476000">
                  <a:extLst>
                    <a:ext uri="{9D8B030D-6E8A-4147-A177-3AD203B41FA5}">
                      <a16:colId xmlns:a16="http://schemas.microsoft.com/office/drawing/2014/main" val="20001"/>
                    </a:ext>
                  </a:extLst>
                </a:gridCol>
                <a:gridCol w="792000">
                  <a:extLst>
                    <a:ext uri="{9D8B030D-6E8A-4147-A177-3AD203B41FA5}">
                      <a16:colId xmlns:a16="http://schemas.microsoft.com/office/drawing/2014/main" val="20002"/>
                    </a:ext>
                  </a:extLst>
                </a:gridCol>
                <a:gridCol w="774000">
                  <a:extLst>
                    <a:ext uri="{9D8B030D-6E8A-4147-A177-3AD203B41FA5}">
                      <a16:colId xmlns:a16="http://schemas.microsoft.com/office/drawing/2014/main" val="20003"/>
                    </a:ext>
                  </a:extLst>
                </a:gridCol>
                <a:gridCol w="774000">
                  <a:extLst>
                    <a:ext uri="{9D8B030D-6E8A-4147-A177-3AD203B41FA5}">
                      <a16:colId xmlns:a16="http://schemas.microsoft.com/office/drawing/2014/main" val="20004"/>
                    </a:ext>
                  </a:extLst>
                </a:gridCol>
                <a:gridCol w="774000">
                  <a:extLst>
                    <a:ext uri="{9D8B030D-6E8A-4147-A177-3AD203B41FA5}">
                      <a16:colId xmlns:a16="http://schemas.microsoft.com/office/drawing/2014/main" val="20005"/>
                    </a:ext>
                  </a:extLst>
                </a:gridCol>
                <a:gridCol w="774000">
                  <a:extLst>
                    <a:ext uri="{9D8B030D-6E8A-4147-A177-3AD203B41FA5}">
                      <a16:colId xmlns:a16="http://schemas.microsoft.com/office/drawing/2014/main" val="20006"/>
                    </a:ext>
                  </a:extLst>
                </a:gridCol>
                <a:gridCol w="792000">
                  <a:extLst>
                    <a:ext uri="{9D8B030D-6E8A-4147-A177-3AD203B41FA5}">
                      <a16:colId xmlns:a16="http://schemas.microsoft.com/office/drawing/2014/main" val="20007"/>
                    </a:ext>
                  </a:extLst>
                </a:gridCol>
                <a:gridCol w="792000">
                  <a:extLst>
                    <a:ext uri="{9D8B030D-6E8A-4147-A177-3AD203B41FA5}">
                      <a16:colId xmlns:a16="http://schemas.microsoft.com/office/drawing/2014/main" val="20008"/>
                    </a:ext>
                  </a:extLst>
                </a:gridCol>
                <a:gridCol w="792000">
                  <a:extLst>
                    <a:ext uri="{9D8B030D-6E8A-4147-A177-3AD203B41FA5}">
                      <a16:colId xmlns:a16="http://schemas.microsoft.com/office/drawing/2014/main" val="20009"/>
                    </a:ext>
                  </a:extLst>
                </a:gridCol>
              </a:tblGrid>
              <a:tr h="184650">
                <a:tc gridSpan="10">
                  <a:txBody>
                    <a:bodyPr/>
                    <a:lstStyle/>
                    <a:p>
                      <a:r>
                        <a:rPr lang="en-US" sz="1000" b="1" dirty="0">
                          <a:solidFill>
                            <a:schemeClr val="tx2"/>
                          </a:solidFill>
                        </a:rPr>
                        <a:t>Document ID: DXXXXXXXXX</a:t>
                      </a:r>
                    </a:p>
                    <a:p>
                      <a:r>
                        <a:rPr lang="en-US" sz="1000" b="1" dirty="0">
                          <a:solidFill>
                            <a:schemeClr val="tx2"/>
                          </a:solidFill>
                        </a:rPr>
                        <a:t>Document Location:</a:t>
                      </a:r>
                    </a:p>
                    <a:p>
                      <a:r>
                        <a:rPr lang="en-US" sz="1000" b="1" dirty="0">
                          <a:solidFill>
                            <a:schemeClr val="tx2"/>
                          </a:solidFill>
                        </a:rPr>
                        <a:t>Organization:</a:t>
                      </a:r>
                      <a:endParaRPr lang="en-US" sz="1000" b="1" dirty="0">
                        <a:solidFill>
                          <a:schemeClr val="tx2"/>
                        </a:solidFill>
                        <a:latin typeface="Nokia Pure Text Light" panose="020B0403020202020204" pitchFamily="34" charset="0"/>
                        <a:ea typeface="Nokia Pure Text Light" panose="020B0403020202020204" pitchFamily="34" charset="0"/>
                      </a:endParaRPr>
                    </a:p>
                  </a:txBody>
                  <a:tcPr>
                    <a:noFill/>
                  </a:tcPr>
                </a:tc>
                <a:tc hMerge="1">
                  <a:txBody>
                    <a:bodyPr/>
                    <a:lstStyle/>
                    <a:p>
                      <a:endParaRPr lang="en-US" sz="800" dirty="0"/>
                    </a:p>
                  </a:txBody>
                  <a:tcPr>
                    <a:solidFill>
                      <a:schemeClr val="tx1"/>
                    </a:solidFill>
                  </a:tcPr>
                </a:tc>
                <a:tc hMerge="1">
                  <a:txBody>
                    <a:bodyPr/>
                    <a:lstStyle/>
                    <a:p>
                      <a:endParaRPr lang="en-US" sz="800" dirty="0"/>
                    </a:p>
                  </a:txBody>
                  <a:tcPr>
                    <a:solidFill>
                      <a:schemeClr val="tx1"/>
                    </a:solidFill>
                  </a:tcPr>
                </a:tc>
                <a:tc hMerge="1">
                  <a:txBody>
                    <a:bodyPr/>
                    <a:lstStyle/>
                    <a:p>
                      <a:endParaRPr lang="en-US" sz="800" dirty="0"/>
                    </a:p>
                  </a:txBody>
                  <a:tcPr>
                    <a:solidFill>
                      <a:schemeClr val="tx1"/>
                    </a:solidFill>
                  </a:tcPr>
                </a:tc>
                <a:tc hMerge="1">
                  <a:txBody>
                    <a:bodyPr/>
                    <a:lstStyle/>
                    <a:p>
                      <a:endParaRPr lang="en-US" sz="800" dirty="0"/>
                    </a:p>
                  </a:txBody>
                  <a:tcPr>
                    <a:solidFill>
                      <a:schemeClr val="tx1"/>
                    </a:solidFill>
                  </a:tcPr>
                </a:tc>
                <a:tc hMerge="1">
                  <a:txBody>
                    <a:bodyPr/>
                    <a:lstStyle/>
                    <a:p>
                      <a:endParaRPr lang="en-US" sz="800" dirty="0"/>
                    </a:p>
                  </a:txBody>
                  <a:tcPr>
                    <a:solidFill>
                      <a:schemeClr val="tx1"/>
                    </a:solidFill>
                  </a:tcPr>
                </a:tc>
                <a:tc hMerge="1">
                  <a:txBody>
                    <a:bodyPr/>
                    <a:lstStyle/>
                    <a:p>
                      <a:endParaRPr lang="en-US" sz="800" dirty="0"/>
                    </a:p>
                  </a:txBody>
                  <a:tcPr>
                    <a:solidFill>
                      <a:schemeClr val="tx1"/>
                    </a:solidFill>
                  </a:tcPr>
                </a:tc>
                <a:tc hMerge="1">
                  <a:txBody>
                    <a:bodyPr/>
                    <a:lstStyle/>
                    <a:p>
                      <a:endParaRPr lang="en-US" sz="800" dirty="0"/>
                    </a:p>
                  </a:txBody>
                  <a:tcPr>
                    <a:solidFill>
                      <a:schemeClr val="tx1"/>
                    </a:solidFill>
                  </a:tcPr>
                </a:tc>
                <a:tc hMerge="1">
                  <a:txBody>
                    <a:bodyPr/>
                    <a:lstStyle/>
                    <a:p>
                      <a:endParaRPr lang="en-US" sz="800" dirty="0"/>
                    </a:p>
                  </a:txBody>
                  <a:tcPr>
                    <a:solidFill>
                      <a:schemeClr val="tx1"/>
                    </a:solidFill>
                  </a:tcPr>
                </a:tc>
                <a:tc hMerge="1">
                  <a:txBody>
                    <a:bodyPr/>
                    <a:lstStyle/>
                    <a:p>
                      <a:endParaRPr lang="en-US" sz="800" dirty="0"/>
                    </a:p>
                  </a:txBody>
                  <a:tcPr>
                    <a:solidFill>
                      <a:schemeClr val="tx1"/>
                    </a:solidFill>
                  </a:tcPr>
                </a:tc>
                <a:extLst>
                  <a:ext uri="{0D108BD9-81ED-4DB2-BD59-A6C34878D82A}">
                    <a16:rowId xmlns:a16="http://schemas.microsoft.com/office/drawing/2014/main" val="10000"/>
                  </a:ext>
                </a:extLst>
              </a:tr>
              <a:tr h="0">
                <a:tc>
                  <a:txBody>
                    <a:bodyPr/>
                    <a:lstStyle/>
                    <a:p>
                      <a:r>
                        <a:rPr lang="en-US" sz="800" b="1" dirty="0">
                          <a:solidFill>
                            <a:schemeClr val="tx2"/>
                          </a:solidFill>
                        </a:rPr>
                        <a:t>Version</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Description </a:t>
                      </a:r>
                      <a:r>
                        <a:rPr lang="en-US" sz="800" b="1">
                          <a:solidFill>
                            <a:schemeClr val="tx2"/>
                          </a:solidFill>
                        </a:rPr>
                        <a:t>of changes</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Date</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Author</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Owner</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Status</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Reviewed by</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Reviewed</a:t>
                      </a:r>
                      <a:r>
                        <a:rPr lang="en-US" sz="800" b="1" baseline="0" dirty="0">
                          <a:solidFill>
                            <a:schemeClr val="tx2"/>
                          </a:solidFill>
                        </a:rPr>
                        <a:t> date</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Approver</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tc>
                  <a:txBody>
                    <a:bodyPr/>
                    <a:lstStyle/>
                    <a:p>
                      <a:r>
                        <a:rPr lang="en-US" sz="800" b="1" dirty="0">
                          <a:solidFill>
                            <a:schemeClr val="tx2"/>
                          </a:solidFill>
                        </a:rPr>
                        <a:t>Approval date</a:t>
                      </a:r>
                      <a:endParaRPr lang="en-US" sz="800" b="1" dirty="0">
                        <a:solidFill>
                          <a:schemeClr val="tx2"/>
                        </a:solidFill>
                        <a:latin typeface="Nokia Pure Text Light" panose="020B0403020202020204" pitchFamily="34" charset="0"/>
                        <a:ea typeface="Nokia Pure Text Light" panose="020B0403020202020204" pitchFamily="34" charset="0"/>
                      </a:endParaRPr>
                    </a:p>
                  </a:txBody>
                  <a:tcPr anchor="b">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pl-PL" sz="800" dirty="0">
                          <a:solidFill>
                            <a:schemeClr val="tx2"/>
                          </a:solidFill>
                          <a:latin typeface="Nokia Pure Text Light" panose="020B0403020202020204" pitchFamily="34" charset="0"/>
                          <a:ea typeface="Nokia Pure Text Light" panose="020B0403020202020204" pitchFamily="34" charset="0"/>
                        </a:rPr>
                        <a:t>v0.1</a:t>
                      </a:r>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r>
                        <a:rPr lang="pl-PL" sz="800" dirty="0" err="1">
                          <a:solidFill>
                            <a:schemeClr val="tx2"/>
                          </a:solidFill>
                          <a:latin typeface="Nokia Pure Text Light" panose="020B0403020202020204" pitchFamily="34" charset="0"/>
                          <a:ea typeface="Nokia Pure Text Light" panose="020B0403020202020204" pitchFamily="34" charset="0"/>
                        </a:rPr>
                        <a:t>Creation</a:t>
                      </a:r>
                      <a:r>
                        <a:rPr lang="pl-PL" sz="800" dirty="0">
                          <a:solidFill>
                            <a:schemeClr val="tx2"/>
                          </a:solidFill>
                          <a:latin typeface="Nokia Pure Text Light" panose="020B0403020202020204" pitchFamily="34" charset="0"/>
                          <a:ea typeface="Nokia Pure Text Light" panose="020B0403020202020204" pitchFamily="34" charset="0"/>
                        </a:rPr>
                        <a:t> of </a:t>
                      </a:r>
                      <a:r>
                        <a:rPr lang="pl-PL" sz="800" dirty="0" err="1">
                          <a:solidFill>
                            <a:schemeClr val="tx2"/>
                          </a:solidFill>
                          <a:latin typeface="Nokia Pure Text Light" panose="020B0403020202020204" pitchFamily="34" charset="0"/>
                          <a:ea typeface="Nokia Pure Text Light" panose="020B0403020202020204" pitchFamily="34" charset="0"/>
                        </a:rPr>
                        <a:t>document</a:t>
                      </a:r>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r>
                        <a:rPr lang="pl-PL" sz="800" dirty="0">
                          <a:solidFill>
                            <a:schemeClr val="tx2"/>
                          </a:solidFill>
                        </a:rPr>
                        <a:t>03-06-2019</a:t>
                      </a:r>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r>
                        <a:rPr lang="pl-PL" sz="800" dirty="0">
                          <a:solidFill>
                            <a:schemeClr val="tx2"/>
                          </a:solidFill>
                          <a:latin typeface="Nokia Pure Text Light" panose="020B0403020202020204" pitchFamily="34" charset="0"/>
                          <a:ea typeface="Nokia Pure Text Light" panose="020B0403020202020204" pitchFamily="34" charset="0"/>
                        </a:rPr>
                        <a:t>Paweł Nogieć</a:t>
                      </a:r>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r>
                        <a:rPr lang="pl-PL" sz="800" dirty="0">
                          <a:solidFill>
                            <a:schemeClr val="tx2"/>
                          </a:solidFill>
                          <a:latin typeface="Nokia Pure Text Light" panose="020B0403020202020204" pitchFamily="34" charset="0"/>
                          <a:ea typeface="Nokia Pure Text Light" panose="020B0403020202020204" pitchFamily="34" charset="0"/>
                        </a:rPr>
                        <a:t>Paweł Nogieć</a:t>
                      </a:r>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r>
                        <a:rPr lang="pl-PL" sz="800" dirty="0" err="1">
                          <a:solidFill>
                            <a:schemeClr val="tx2"/>
                          </a:solidFill>
                          <a:latin typeface="Nokia Pure Text Light" panose="020B0403020202020204" pitchFamily="34" charset="0"/>
                          <a:ea typeface="Nokia Pure Text Light" panose="020B0403020202020204" pitchFamily="34" charset="0"/>
                        </a:rPr>
                        <a:t>Done</a:t>
                      </a:r>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r>
                        <a:rPr lang="pl-PL" sz="800" dirty="0">
                          <a:solidFill>
                            <a:schemeClr val="tx2"/>
                          </a:solidFill>
                          <a:latin typeface="Nokia Pure Text Light" panose="020B0403020202020204" pitchFamily="34" charset="0"/>
                          <a:ea typeface="Nokia Pure Text Light" panose="020B0403020202020204" pitchFamily="34" charset="0"/>
                        </a:rPr>
                        <a:t>Łukasz Gawor</a:t>
                      </a:r>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800" dirty="0">
                          <a:solidFill>
                            <a:schemeClr val="tx2"/>
                          </a:solidFill>
                        </a:rPr>
                        <a:t>03</a:t>
                      </a:r>
                      <a:r>
                        <a:rPr lang="en-US" sz="800" dirty="0">
                          <a:solidFill>
                            <a:schemeClr val="tx2"/>
                          </a:solidFill>
                        </a:rPr>
                        <a:t>-</a:t>
                      </a:r>
                      <a:r>
                        <a:rPr lang="pl-PL" sz="800" dirty="0">
                          <a:solidFill>
                            <a:schemeClr val="tx2"/>
                          </a:solidFill>
                        </a:rPr>
                        <a:t>06</a:t>
                      </a:r>
                      <a:r>
                        <a:rPr lang="en-US" sz="800" dirty="0">
                          <a:solidFill>
                            <a:schemeClr val="tx2"/>
                          </a:solidFill>
                        </a:rPr>
                        <a:t>-</a:t>
                      </a:r>
                      <a:r>
                        <a:rPr lang="pl-PL" sz="800" dirty="0">
                          <a:solidFill>
                            <a:schemeClr val="tx2"/>
                          </a:solidFill>
                        </a:rPr>
                        <a:t>2019</a:t>
                      </a:r>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r>
                        <a:rPr lang="pl-PL" sz="800" dirty="0">
                          <a:solidFill>
                            <a:schemeClr val="tx2"/>
                          </a:solidFill>
                          <a:latin typeface="Nokia Pure Text Light" panose="020B0403020202020204" pitchFamily="34" charset="0"/>
                          <a:ea typeface="Nokia Pure Text Light" panose="020B0403020202020204" pitchFamily="34" charset="0"/>
                        </a:rPr>
                        <a:t>N/A</a:t>
                      </a:r>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2"/>
                          </a:solidFill>
                        </a:rPr>
                        <a:t>DD-MM-YYYY</a:t>
                      </a:r>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7"/>
                  </a:ext>
                </a:extLst>
              </a:tr>
              <a:tr h="0">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8"/>
                  </a:ext>
                </a:extLst>
              </a:tr>
              <a:tr h="0">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lnB w="31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0009"/>
                  </a:ext>
                </a:extLst>
              </a:tr>
              <a:tr h="0">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tc>
                  <a:txBody>
                    <a:bodyPr/>
                    <a:lstStyle/>
                    <a:p>
                      <a:endParaRPr lang="en-US" sz="800" dirty="0">
                        <a:solidFill>
                          <a:schemeClr val="tx2"/>
                        </a:solidFill>
                        <a:latin typeface="Nokia Pure Text Light" panose="020B0403020202020204" pitchFamily="34" charset="0"/>
                        <a:ea typeface="Nokia Pure Text Light" panose="020B0403020202020204" pitchFamily="34" charset="0"/>
                      </a:endParaRPr>
                    </a:p>
                  </a:txBody>
                  <a:tcPr anchor="ctr">
                    <a:lnT w="3175" cap="flat" cmpd="sng" algn="ctr">
                      <a:solidFill>
                        <a:schemeClr val="bg2"/>
                      </a:solidFill>
                      <a:prstDash val="solid"/>
                      <a:round/>
                      <a:headEnd type="none" w="med" len="med"/>
                      <a:tailEnd type="none" w="med" len="med"/>
                    </a:lnT>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130529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z="1800" dirty="0"/>
              <a:t> </a:t>
            </a:r>
            <a:endParaRPr lang="en-US" sz="1800" dirty="0"/>
          </a:p>
        </p:txBody>
      </p:sp>
      <p:graphicFrame>
        <p:nvGraphicFramePr>
          <p:cNvPr id="6" name="Diagram 5"/>
          <p:cNvGraphicFramePr/>
          <p:nvPr>
            <p:extLst>
              <p:ext uri="{D42A27DB-BD31-4B8C-83A1-F6EECF244321}">
                <p14:modId xmlns:p14="http://schemas.microsoft.com/office/powerpoint/2010/main" val="3215781499"/>
              </p:ext>
            </p:extLst>
          </p:nvPr>
        </p:nvGraphicFramePr>
        <p:xfrm>
          <a:off x="-135989" y="574919"/>
          <a:ext cx="3385625"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1">
            <a:extLst>
              <a:ext uri="{FF2B5EF4-FFF2-40B4-BE49-F238E27FC236}">
                <a16:creationId xmlns:a16="http://schemas.microsoft.com/office/drawing/2014/main" id="{30FBF84D-FA28-4330-80A7-2DA4D1ECBAC1}"/>
              </a:ext>
            </a:extLst>
          </p:cNvPr>
          <p:cNvSpPr txBox="1">
            <a:spLocks/>
          </p:cNvSpPr>
          <p:nvPr/>
        </p:nvSpPr>
        <p:spPr>
          <a:xfrm>
            <a:off x="371793" y="241463"/>
            <a:ext cx="8229600" cy="311150"/>
          </a:xfr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pl-PL" sz="1800" b="1" dirty="0"/>
              <a:t>Robot </a:t>
            </a:r>
            <a:r>
              <a:rPr lang="pl-PL" sz="1800" b="1" dirty="0" err="1"/>
              <a:t>Editors</a:t>
            </a:r>
            <a:endParaRPr lang="en-US" sz="1800" b="1" dirty="0"/>
          </a:p>
        </p:txBody>
      </p:sp>
      <p:pic>
        <p:nvPicPr>
          <p:cNvPr id="8" name="Picture 7">
            <a:extLst>
              <a:ext uri="{FF2B5EF4-FFF2-40B4-BE49-F238E27FC236}">
                <a16:creationId xmlns:a16="http://schemas.microsoft.com/office/drawing/2014/main" id="{E662D5A7-0CA9-4005-807C-F9A4EDAF62FE}"/>
              </a:ext>
            </a:extLst>
          </p:cNvPr>
          <p:cNvPicPr>
            <a:picLocks noChangeAspect="1"/>
          </p:cNvPicPr>
          <p:nvPr/>
        </p:nvPicPr>
        <p:blipFill>
          <a:blip r:embed="rId8"/>
          <a:stretch>
            <a:fillRect/>
          </a:stretch>
        </p:blipFill>
        <p:spPr>
          <a:xfrm>
            <a:off x="2313045" y="789751"/>
            <a:ext cx="5691687" cy="354057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 </a:t>
            </a:r>
            <a:endParaRPr lang="en-US" dirty="0"/>
          </a:p>
        </p:txBody>
      </p:sp>
      <p:sp>
        <p:nvSpPr>
          <p:cNvPr id="3" name="Content Placeholder 2"/>
          <p:cNvSpPr>
            <a:spLocks noGrp="1"/>
          </p:cNvSpPr>
          <p:nvPr>
            <p:ph sz="quarter" idx="13"/>
          </p:nvPr>
        </p:nvSpPr>
        <p:spPr>
          <a:xfrm>
            <a:off x="418120" y="537789"/>
            <a:ext cx="8227649" cy="3977649"/>
          </a:xfrm>
        </p:spPr>
        <p:txBody>
          <a:bodyPr/>
          <a:lstStyle/>
          <a:p>
            <a:endParaRPr lang="pl-PL" dirty="0"/>
          </a:p>
          <a:p>
            <a:r>
              <a:rPr lang="pl-PL" dirty="0" err="1"/>
              <a:t>Python</a:t>
            </a:r>
            <a:r>
              <a:rPr lang="pl-PL" dirty="0"/>
              <a:t> HAS to be </a:t>
            </a:r>
            <a:r>
              <a:rPr lang="pl-PL" dirty="0" err="1"/>
              <a:t>installed</a:t>
            </a:r>
            <a:r>
              <a:rPr lang="pl-PL" dirty="0"/>
              <a:t>!</a:t>
            </a:r>
          </a:p>
          <a:p>
            <a:endParaRPr lang="pl-PL" b="1" dirty="0"/>
          </a:p>
          <a:p>
            <a:r>
              <a:rPr lang="pl-PL" b="1" dirty="0" err="1"/>
              <a:t>Docs</a:t>
            </a:r>
            <a:r>
              <a:rPr lang="pl-PL" b="1" dirty="0"/>
              <a:t>:</a:t>
            </a:r>
          </a:p>
          <a:p>
            <a:r>
              <a:rPr lang="en-US" dirty="0">
                <a:hlinkClick r:id="rId3"/>
              </a:rPr>
              <a:t>http://robotframework.org/robotframework/</a:t>
            </a:r>
            <a:endParaRPr lang="pl-PL" dirty="0"/>
          </a:p>
          <a:p>
            <a:endParaRPr lang="pl-PL" b="1" dirty="0"/>
          </a:p>
          <a:p>
            <a:r>
              <a:rPr lang="pl-PL" b="1" dirty="0" err="1"/>
              <a:t>installation</a:t>
            </a:r>
            <a:r>
              <a:rPr lang="pl-PL" dirty="0"/>
              <a:t>:</a:t>
            </a:r>
          </a:p>
          <a:p>
            <a:r>
              <a:rPr lang="pl-PL" dirty="0"/>
              <a:t>pip </a:t>
            </a:r>
            <a:r>
              <a:rPr lang="pl-PL" dirty="0" err="1"/>
              <a:t>install</a:t>
            </a:r>
            <a:r>
              <a:rPr lang="pl-PL" dirty="0"/>
              <a:t> </a:t>
            </a:r>
            <a:r>
              <a:rPr lang="pl-PL" dirty="0" err="1"/>
              <a:t>robotframework</a:t>
            </a:r>
            <a:r>
              <a:rPr lang="pl-PL" dirty="0"/>
              <a:t> </a:t>
            </a:r>
          </a:p>
          <a:p>
            <a:endParaRPr lang="pl-PL" dirty="0"/>
          </a:p>
          <a:p>
            <a:endParaRPr lang="en-US" dirty="0"/>
          </a:p>
          <a:p>
            <a:endParaRPr lang="pl-PL" dirty="0"/>
          </a:p>
          <a:p>
            <a:endParaRPr lang="en-US" dirty="0"/>
          </a:p>
        </p:txBody>
      </p:sp>
      <p:sp>
        <p:nvSpPr>
          <p:cNvPr id="5" name="Title 1">
            <a:extLst>
              <a:ext uri="{FF2B5EF4-FFF2-40B4-BE49-F238E27FC236}">
                <a16:creationId xmlns:a16="http://schemas.microsoft.com/office/drawing/2014/main" id="{1AE2FC77-1ACD-43A3-891A-C77AAEA98D92}"/>
              </a:ext>
            </a:extLst>
          </p:cNvPr>
          <p:cNvSpPr txBox="1">
            <a:spLocks/>
          </p:cNvSpPr>
          <p:nvPr/>
        </p:nvSpPr>
        <p:spPr>
          <a:xfrm>
            <a:off x="417513" y="279400"/>
            <a:ext cx="8229600" cy="311150"/>
          </a:xfr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pl-PL" sz="1800" b="1" dirty="0"/>
              <a:t>Links, </a:t>
            </a:r>
            <a:r>
              <a:rPr lang="pl-PL" sz="1800" b="1" dirty="0" err="1"/>
              <a:t>installation</a:t>
            </a:r>
            <a:endParaRPr lang="en-US" sz="1800" b="1" dirty="0"/>
          </a:p>
        </p:txBody>
      </p:sp>
    </p:spTree>
    <p:extLst>
      <p:ext uri="{BB962C8B-B14F-4D97-AF65-F5344CB8AC3E}">
        <p14:creationId xmlns:p14="http://schemas.microsoft.com/office/powerpoint/2010/main" val="3336540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 </a:t>
            </a:r>
            <a:endParaRPr lang="en-US" dirty="0"/>
          </a:p>
        </p:txBody>
      </p:sp>
      <p:sp>
        <p:nvSpPr>
          <p:cNvPr id="3" name="Content Placeholder 2"/>
          <p:cNvSpPr>
            <a:spLocks noGrp="1"/>
          </p:cNvSpPr>
          <p:nvPr>
            <p:ph sz="quarter" idx="13"/>
          </p:nvPr>
        </p:nvSpPr>
        <p:spPr>
          <a:xfrm>
            <a:off x="418120" y="537789"/>
            <a:ext cx="8227649" cy="3977649"/>
          </a:xfrm>
        </p:spPr>
        <p:txBody>
          <a:bodyPr/>
          <a:lstStyle/>
          <a:p>
            <a:endParaRPr lang="pl-PL" b="1" dirty="0"/>
          </a:p>
          <a:p>
            <a:r>
              <a:rPr lang="pl-PL" b="1" dirty="0" err="1"/>
              <a:t>Starting</a:t>
            </a:r>
            <a:r>
              <a:rPr lang="pl-PL" b="1" dirty="0"/>
              <a:t> from </a:t>
            </a:r>
            <a:r>
              <a:rPr lang="pl-PL" b="1" dirty="0" err="1"/>
              <a:t>RobotFramework</a:t>
            </a:r>
            <a:r>
              <a:rPr lang="pl-PL" b="1" dirty="0"/>
              <a:t> 3.1 </a:t>
            </a:r>
            <a:r>
              <a:rPr lang="pl-PL" b="1" dirty="0" err="1"/>
              <a:t>onwards</a:t>
            </a:r>
            <a:r>
              <a:rPr lang="pl-PL" b="1" dirty="0"/>
              <a:t>:</a:t>
            </a:r>
          </a:p>
          <a:p>
            <a:r>
              <a:rPr lang="pl-PL" dirty="0"/>
              <a:t>robot [</a:t>
            </a:r>
            <a:r>
              <a:rPr lang="pl-PL" dirty="0" err="1"/>
              <a:t>options</a:t>
            </a:r>
            <a:r>
              <a:rPr lang="pl-PL" dirty="0"/>
              <a:t>] &lt;</a:t>
            </a:r>
            <a:r>
              <a:rPr lang="pl-PL" dirty="0" err="1"/>
              <a:t>filename</a:t>
            </a:r>
            <a:r>
              <a:rPr lang="pl-PL" dirty="0"/>
              <a:t>&gt;.[robot, txt, </a:t>
            </a:r>
            <a:r>
              <a:rPr lang="pl-PL" dirty="0" err="1"/>
              <a:t>html</a:t>
            </a:r>
            <a:r>
              <a:rPr lang="pl-PL" dirty="0"/>
              <a:t>]</a:t>
            </a:r>
          </a:p>
          <a:p>
            <a:endParaRPr lang="pl-PL" dirty="0"/>
          </a:p>
          <a:p>
            <a:r>
              <a:rPr lang="pl-PL" dirty="0" err="1"/>
              <a:t>Remember</a:t>
            </a:r>
            <a:r>
              <a:rPr lang="pl-PL" dirty="0"/>
              <a:t> to </a:t>
            </a:r>
            <a:r>
              <a:rPr lang="pl-PL" dirty="0" err="1"/>
              <a:t>put</a:t>
            </a:r>
            <a:r>
              <a:rPr lang="pl-PL" dirty="0"/>
              <a:t> </a:t>
            </a:r>
            <a:r>
              <a:rPr lang="pl-PL" b="1" dirty="0"/>
              <a:t>[</a:t>
            </a:r>
            <a:r>
              <a:rPr lang="pl-PL" b="1" dirty="0" err="1"/>
              <a:t>options</a:t>
            </a:r>
            <a:r>
              <a:rPr lang="pl-PL" b="1" dirty="0"/>
              <a:t>]</a:t>
            </a:r>
            <a:r>
              <a:rPr lang="pl-PL" dirty="0"/>
              <a:t> </a:t>
            </a:r>
            <a:r>
              <a:rPr lang="pl-PL" dirty="0" err="1"/>
              <a:t>before</a:t>
            </a:r>
            <a:r>
              <a:rPr lang="pl-PL" dirty="0"/>
              <a:t> </a:t>
            </a:r>
            <a:r>
              <a:rPr lang="pl-PL" dirty="0" err="1"/>
              <a:t>filename</a:t>
            </a:r>
            <a:r>
              <a:rPr lang="pl-PL" dirty="0"/>
              <a:t> – </a:t>
            </a:r>
            <a:r>
              <a:rPr lang="pl-PL" dirty="0" err="1"/>
              <a:t>it’s</a:t>
            </a:r>
            <a:r>
              <a:rPr lang="pl-PL" dirty="0"/>
              <a:t> </a:t>
            </a:r>
            <a:r>
              <a:rPr lang="pl-PL" dirty="0" err="1"/>
              <a:t>won’t</a:t>
            </a:r>
            <a:r>
              <a:rPr lang="pl-PL" dirty="0"/>
              <a:t> </a:t>
            </a:r>
            <a:r>
              <a:rPr lang="pl-PL" dirty="0" err="1"/>
              <a:t>work</a:t>
            </a:r>
            <a:r>
              <a:rPr lang="pl-PL" dirty="0"/>
              <a:t> </a:t>
            </a:r>
            <a:r>
              <a:rPr lang="pl-PL" dirty="0" err="1"/>
              <a:t>otherwise</a:t>
            </a:r>
            <a:r>
              <a:rPr lang="pl-PL" dirty="0"/>
              <a:t>!</a:t>
            </a:r>
            <a:endParaRPr lang="pl-PL" b="1" dirty="0"/>
          </a:p>
          <a:p>
            <a:endParaRPr lang="pl-PL" dirty="0"/>
          </a:p>
          <a:p>
            <a:endParaRPr lang="en-US" dirty="0"/>
          </a:p>
          <a:p>
            <a:endParaRPr lang="pl-PL" dirty="0"/>
          </a:p>
          <a:p>
            <a:endParaRPr lang="en-US" dirty="0"/>
          </a:p>
        </p:txBody>
      </p:sp>
      <p:sp>
        <p:nvSpPr>
          <p:cNvPr id="5" name="Title 1">
            <a:extLst>
              <a:ext uri="{FF2B5EF4-FFF2-40B4-BE49-F238E27FC236}">
                <a16:creationId xmlns:a16="http://schemas.microsoft.com/office/drawing/2014/main" id="{270CA8FB-9C46-47CB-8B11-35DEEB5F5559}"/>
              </a:ext>
            </a:extLst>
          </p:cNvPr>
          <p:cNvSpPr txBox="1">
            <a:spLocks/>
          </p:cNvSpPr>
          <p:nvPr/>
        </p:nvSpPr>
        <p:spPr>
          <a:xfrm>
            <a:off x="417513" y="279400"/>
            <a:ext cx="8229600" cy="311150"/>
          </a:xfr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pl-PL" sz="1800" b="1" dirty="0" err="1"/>
              <a:t>Running</a:t>
            </a:r>
            <a:endParaRPr lang="en-US" sz="1800" b="1" dirty="0"/>
          </a:p>
        </p:txBody>
      </p:sp>
    </p:spTree>
    <p:extLst>
      <p:ext uri="{BB962C8B-B14F-4D97-AF65-F5344CB8AC3E}">
        <p14:creationId xmlns:p14="http://schemas.microsoft.com/office/powerpoint/2010/main" val="2074214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 </a:t>
            </a:r>
            <a:endParaRPr lang="en-US" dirty="0"/>
          </a:p>
        </p:txBody>
      </p:sp>
      <p:graphicFrame>
        <p:nvGraphicFramePr>
          <p:cNvPr id="14" name="Diagram 13"/>
          <p:cNvGraphicFramePr/>
          <p:nvPr>
            <p:extLst>
              <p:ext uri="{D42A27DB-BD31-4B8C-83A1-F6EECF244321}">
                <p14:modId xmlns:p14="http://schemas.microsoft.com/office/powerpoint/2010/main" val="2464769534"/>
              </p:ext>
            </p:extLst>
          </p:nvPr>
        </p:nvGraphicFramePr>
        <p:xfrm>
          <a:off x="326572" y="742948"/>
          <a:ext cx="8107134" cy="35929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a:extLst>
              <a:ext uri="{FF2B5EF4-FFF2-40B4-BE49-F238E27FC236}">
                <a16:creationId xmlns:a16="http://schemas.microsoft.com/office/drawing/2014/main" id="{4FE22318-EC9B-4969-8E52-54CADE124FB3}"/>
              </a:ext>
            </a:extLst>
          </p:cNvPr>
          <p:cNvSpPr txBox="1">
            <a:spLocks/>
          </p:cNvSpPr>
          <p:nvPr/>
        </p:nvSpPr>
        <p:spPr>
          <a:xfrm>
            <a:off x="417513" y="279400"/>
            <a:ext cx="8229600" cy="311150"/>
          </a:xfr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pl-PL" sz="1800" b="1" dirty="0"/>
              <a:t>Most </a:t>
            </a:r>
            <a:r>
              <a:rPr lang="pl-PL" sz="1800" b="1" dirty="0" err="1"/>
              <a:t>common</a:t>
            </a:r>
            <a:r>
              <a:rPr lang="pl-PL" sz="1800" b="1" dirty="0"/>
              <a:t> </a:t>
            </a:r>
            <a:r>
              <a:rPr lang="pl-PL" sz="1800" b="1" dirty="0" err="1"/>
              <a:t>execution</a:t>
            </a:r>
            <a:r>
              <a:rPr lang="pl-PL" sz="1800" b="1" dirty="0"/>
              <a:t> </a:t>
            </a:r>
            <a:r>
              <a:rPr lang="pl-PL" sz="1800" b="1" dirty="0" err="1"/>
              <a:t>options</a:t>
            </a:r>
            <a:endParaRPr lang="en-US" sz="1800" b="1" dirty="0"/>
          </a:p>
        </p:txBody>
      </p:sp>
    </p:spTree>
    <p:extLst>
      <p:ext uri="{BB962C8B-B14F-4D97-AF65-F5344CB8AC3E}">
        <p14:creationId xmlns:p14="http://schemas.microsoft.com/office/powerpoint/2010/main" val="4003749828"/>
      </p:ext>
    </p:extLst>
  </p:cSld>
  <p:clrMapOvr>
    <a:masterClrMapping/>
  </p:clrMapOvr>
</p:sld>
</file>

<file path=ppt/theme/theme1.xml><?xml version="1.0" encoding="utf-8"?>
<a:theme xmlns:a="http://schemas.openxmlformats.org/drawingml/2006/main" name="1 White Master">
  <a:themeElements>
    <a:clrScheme name="C 2018 Nokia">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124191"/>
      </a:hlink>
      <a:folHlink>
        <a:srgbClr val="001135"/>
      </a:folHlink>
    </a:clrScheme>
    <a:fontScheme name="Nokia 2018">
      <a:majorFont>
        <a:latin typeface="Nokia Pure Headline Light"/>
        <a:ea typeface=""/>
        <a:cs typeface=""/>
      </a:majorFont>
      <a:minorFont>
        <a:latin typeface="Nokia Pure Text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algn="l">
          <a:spcAft>
            <a:spcPts val="300"/>
          </a:spcAft>
          <a:buSzPct val="100000"/>
          <a:defRPr sz="12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3175"/>
      </a:spPr>
      <a:bodyPr/>
      <a:lstStyle/>
      <a:style>
        <a:lnRef idx="1">
          <a:schemeClr val="accent1"/>
        </a:lnRef>
        <a:fillRef idx="0">
          <a:schemeClr val="accent1"/>
        </a:fillRef>
        <a:effectRef idx="0">
          <a:schemeClr val="accent1"/>
        </a:effectRef>
        <a:fontRef idx="minor">
          <a:schemeClr val="tx1"/>
        </a:fontRef>
      </a:style>
    </a:lnDef>
    <a:txDef>
      <a:spPr>
        <a:noFill/>
      </a:spPr>
      <a:bodyPr wrap="square" lIns="72000" tIns="72000" rIns="72000" bIns="72000" rtlCol="0">
        <a:noAutofit/>
      </a:bodyPr>
      <a:lstStyle>
        <a:defPPr algn="l">
          <a:spcAft>
            <a:spcPts val="300"/>
          </a:spcAft>
          <a:buSzPct val="100000"/>
          <a:defRPr sz="1200" dirty="0" smtClean="0">
            <a:solidFill>
              <a:schemeClr val="tx2"/>
            </a:solidFill>
          </a:defRPr>
        </a:defPPr>
      </a:lstStyle>
    </a:txDef>
  </a:objectDefaults>
  <a:extraClrSchemeLst/>
  <a:extLst>
    <a:ext uri="{05A4C25C-085E-4340-85A3-A5531E510DB2}">
      <thm15:themeFamily xmlns:thm15="http://schemas.microsoft.com/office/thememl/2012/main" name="Nokia Pure PowerPoint" id="{E7D3A715-BCA4-4FF0-8514-18648E1E37B4}" vid="{BEDE3391-55BB-4B7A-88ED-7B8E863A05E3}"/>
    </a:ext>
  </a:extLst>
</a:theme>
</file>

<file path=ppt/theme/theme2.xml><?xml version="1.0" encoding="utf-8"?>
<a:theme xmlns:a="http://schemas.openxmlformats.org/drawingml/2006/main" name="1_c 2018 Nokia">
  <a:themeElements>
    <a:clrScheme name="C 2018 Nokia">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124191"/>
      </a:hlink>
      <a:folHlink>
        <a:srgbClr val="001135"/>
      </a:folHlink>
    </a:clrScheme>
    <a:fontScheme name="Nokia 2018">
      <a:majorFont>
        <a:latin typeface="Nokia Pure Headline Light"/>
        <a:ea typeface=""/>
        <a:cs typeface=""/>
      </a:majorFont>
      <a:minorFont>
        <a:latin typeface="Nokia Pure Text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defPPr algn="l">
          <a:spcAft>
            <a:spcPts val="300"/>
          </a:spcAft>
          <a:buSzPct val="100000"/>
          <a:defRPr sz="12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3175"/>
      </a:spPr>
      <a:bodyPr/>
      <a:lstStyle/>
      <a:style>
        <a:lnRef idx="1">
          <a:schemeClr val="accent1"/>
        </a:lnRef>
        <a:fillRef idx="0">
          <a:schemeClr val="accent1"/>
        </a:fillRef>
        <a:effectRef idx="0">
          <a:schemeClr val="accent1"/>
        </a:effectRef>
        <a:fontRef idx="minor">
          <a:schemeClr val="tx1"/>
        </a:fontRef>
      </a:style>
    </a:lnDef>
    <a:txDef>
      <a:spPr>
        <a:noFill/>
      </a:spPr>
      <a:bodyPr wrap="square" lIns="72000" tIns="72000" rIns="72000" bIns="72000" rtlCol="0">
        <a:noAutofit/>
      </a:bodyPr>
      <a:lstStyle>
        <a:defPPr algn="l">
          <a:spcAft>
            <a:spcPts val="300"/>
          </a:spcAft>
          <a:buSzPct val="100000"/>
          <a:defRPr sz="1200" dirty="0" smtClean="0">
            <a:solidFill>
              <a:schemeClr val="tx2"/>
            </a:solidFill>
          </a:defRPr>
        </a:defPPr>
      </a:lstStyle>
    </a:txDef>
  </a:objectDefaults>
  <a:extraClrSchemeLst/>
  <a:extLst>
    <a:ext uri="{05A4C25C-085E-4340-85A3-A5531E510DB2}">
      <thm15:themeFamily xmlns:thm15="http://schemas.microsoft.com/office/thememl/2012/main" name="Nokia Pure PowerPoint" id="{E7D3A715-BCA4-4FF0-8514-18648E1E37B4}" vid="{665C082A-3923-4340-8139-D54FA72A1F5F}"/>
    </a:ext>
  </a:extLst>
</a:theme>
</file>

<file path=ppt/theme/theme3.xml><?xml version="1.0" encoding="utf-8"?>
<a:theme xmlns:a="http://schemas.openxmlformats.org/drawingml/2006/main" name="3_Blue">
  <a:themeElements>
    <a:clrScheme name="C 2018 Nokia">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124191"/>
      </a:hlink>
      <a:folHlink>
        <a:srgbClr val="00113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okia Pure PowerPoint" id="{E7D3A715-BCA4-4FF0-8514-18648E1E37B4}" vid="{887CD914-5D67-414F-AC75-DE4EDE56E26D}"/>
    </a:ext>
  </a:extLst>
</a:theme>
</file>

<file path=ppt/theme/theme4.xml><?xml version="1.0" encoding="utf-8"?>
<a:theme xmlns:a="http://schemas.openxmlformats.org/drawingml/2006/main" name="4_Blue End Slide">
  <a:themeElements>
    <a:clrScheme name="C 2018 Nokia">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124191"/>
      </a:hlink>
      <a:folHlink>
        <a:srgbClr val="00113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okia Pure PowerPoint" id="{E7D3A715-BCA4-4FF0-8514-18648E1E37B4}" vid="{B4DF7E10-8709-4F04-B584-7D1C5589BF1D}"/>
    </a:ext>
  </a:extLst>
</a:theme>
</file>

<file path=ppt/theme/theme5.xml><?xml version="1.0" encoding="utf-8"?>
<a:theme xmlns:a="http://schemas.openxmlformats.org/drawingml/2006/main" name="5_White End Slide">
  <a:themeElements>
    <a:clrScheme name="C 2018 Nokia">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124191"/>
      </a:hlink>
      <a:folHlink>
        <a:srgbClr val="00113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okia Pure PowerPoint" id="{E7D3A715-BCA4-4FF0-8514-18648E1E37B4}" vid="{ABE31CFE-BF4F-482A-BFB3-82F8AAD3E760}"/>
    </a:ext>
  </a:extLst>
</a:theme>
</file>

<file path=ppt/theme/theme6.xml><?xml version="1.0" encoding="utf-8"?>
<a:theme xmlns:a="http://schemas.openxmlformats.org/drawingml/2006/main" name="6_Gray">
  <a:themeElements>
    <a:clrScheme name="C 2018 Nokia">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124191"/>
      </a:hlink>
      <a:folHlink>
        <a:srgbClr val="00113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okia Pure PowerPoint" id="{E7D3A715-BCA4-4FF0-8514-18648E1E37B4}" vid="{E7E2DBD5-114A-4BDB-A42B-BBC80CB9E153}"/>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 2018 Nokia">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124191"/>
    </a:hlink>
    <a:folHlink>
      <a:srgbClr val="001135"/>
    </a:folHlink>
  </a:clrScheme>
</a:themeOverride>
</file>

<file path=ppt/theme/themeOverride2.xml><?xml version="1.0" encoding="utf-8"?>
<a:themeOverride xmlns:a="http://schemas.openxmlformats.org/drawingml/2006/main">
  <a:clrScheme name="C 2018 Nokia">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124191"/>
    </a:hlink>
    <a:folHlink>
      <a:srgbClr val="001135"/>
    </a:folHlink>
  </a:clrScheme>
</a:themeOverride>
</file>

<file path=ppt/theme/themeOverride3.xml><?xml version="1.0" encoding="utf-8"?>
<a:themeOverride xmlns:a="http://schemas.openxmlformats.org/drawingml/2006/main">
  <a:clrScheme name="C 2018 Nokia">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124191"/>
    </a:hlink>
    <a:folHlink>
      <a:srgbClr val="001135"/>
    </a:folHlink>
  </a:clrScheme>
</a:themeOverride>
</file>

<file path=ppt/theme/themeOverride4.xml><?xml version="1.0" encoding="utf-8"?>
<a:themeOverride xmlns:a="http://schemas.openxmlformats.org/drawingml/2006/main">
  <a:clrScheme name="C 2018 Nokia">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124191"/>
    </a:hlink>
    <a:folHlink>
      <a:srgbClr val="001135"/>
    </a:folHlink>
  </a:clrScheme>
</a:themeOverride>
</file>

<file path=ppt/theme/themeOverride5.xml><?xml version="1.0" encoding="utf-8"?>
<a:themeOverride xmlns:a="http://schemas.openxmlformats.org/drawingml/2006/main">
  <a:clrScheme name="C 2018 Nokia">
    <a:dk1>
      <a:srgbClr val="124191"/>
    </a:dk1>
    <a:lt1>
      <a:srgbClr val="FFFFFF"/>
    </a:lt1>
    <a:dk2>
      <a:srgbClr val="001135"/>
    </a:dk2>
    <a:lt2>
      <a:srgbClr val="4D5766"/>
    </a:lt2>
    <a:accent1>
      <a:srgbClr val="98A2AE"/>
    </a:accent1>
    <a:accent2>
      <a:srgbClr val="BEC8D2"/>
    </a:accent2>
    <a:accent3>
      <a:srgbClr val="00C9FF"/>
    </a:accent3>
    <a:accent4>
      <a:srgbClr val="FF3154"/>
    </a:accent4>
    <a:accent5>
      <a:srgbClr val="FFFB00"/>
    </a:accent5>
    <a:accent6>
      <a:srgbClr val="4BDD33"/>
    </a:accent6>
    <a:hlink>
      <a:srgbClr val="124191"/>
    </a:hlink>
    <a:folHlink>
      <a:srgbClr val="00113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mso-contentType ?>
<customXsn xmlns="http://schemas.microsoft.com/office/2006/metadata/customXsn">
  <xsnLocation/>
  <cached>True</cached>
  <openByDefault>True</openByDefault>
  <xsnScope/>
</customXsn>
</file>

<file path=customXml/item2.xml><?xml version="1.0" encoding="utf-8"?>
<ct:contentTypeSchema xmlns:ct="http://schemas.microsoft.com/office/2006/metadata/contentType" xmlns:ma="http://schemas.microsoft.com/office/2006/metadata/properties/metaAttributes" ct:_="" ma:_="" ma:contentTypeName="Nokia Document" ma:contentTypeID="0x010100CE50E52E7543470BBDD3827FE50C59CB00F28B616FD8C77D40956A924538277F24" ma:contentTypeVersion="26" ma:contentTypeDescription="Create Nokia Word Document" ma:contentTypeScope="" ma:versionID="e748e768b5f12442eb78c8be45fb97e9">
  <xsd:schema xmlns:xsd="http://www.w3.org/2001/XMLSchema" xmlns:xs="http://www.w3.org/2001/XMLSchema" xmlns:p="http://schemas.microsoft.com/office/2006/metadata/properties" xmlns:ns2="71c5aaf6-e6ce-465b-b873-5148d2a4c105" targetNamespace="http://schemas.microsoft.com/office/2006/metadata/properties" ma:root="true" ma:fieldsID="d227a082cf3b963ed6b37ce080f4d67b" ns2:_="">
    <xsd:import namespace="71c5aaf6-e6ce-465b-b873-5148d2a4c105"/>
    <xsd:element name="properties">
      <xsd:complexType>
        <xsd:sequence>
          <xsd:element name="documentManagement">
            <xsd:complexType>
              <xsd:all>
                <xsd:element ref="ns2:DocumentType" minOccurs="0"/>
                <xsd:element ref="ns2:NokiaConfidentiality" minOccurs="0"/>
                <xsd:element ref="ns2:Owner" minOccurs="0"/>
                <xsd:element ref="ns2:_dlc_DocId" minOccurs="0"/>
                <xsd:element ref="ns2:_dlc_DocIdUrl" minOccurs="0"/>
                <xsd:element ref="ns2:_dlc_DocIdPersistId" minOccurs="0"/>
                <xsd:element ref="ns2:HideFromDelv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c5aaf6-e6ce-465b-b873-5148d2a4c105" elementFormDefault="qualified">
    <xsd:import namespace="http://schemas.microsoft.com/office/2006/documentManagement/types"/>
    <xsd:import namespace="http://schemas.microsoft.com/office/infopath/2007/PartnerControls"/>
    <xsd:element name="DocumentType" ma:index="8" nillable="true" ma:displayName="Document Type" ma:default="Description" ma:description="Document type specifies the content of the document" ma:format="Dropdown" ma:internalName="DocumentType" ma:readOnly="false">
      <xsd:simpleType>
        <xsd:restriction base="dms:Choice">
          <xsd:enumeration value="Policy"/>
          <xsd:enumeration value="Strategy"/>
          <xsd:enumeration value="Objectives / Targets"/>
          <xsd:enumeration value="Plan / Schedule"/>
          <xsd:enumeration value="Governance"/>
          <xsd:enumeration value="Organization"/>
          <xsd:enumeration value="Review Material"/>
          <xsd:enumeration value="Communication"/>
          <xsd:enumeration value="Minutes"/>
          <xsd:enumeration value="Training"/>
          <xsd:enumeration value="Standard Operating Procedure"/>
          <xsd:enumeration value="Process / Procedure / Standard"/>
          <xsd:enumeration value="Guideline / Manual / Instruction"/>
          <xsd:enumeration value="Description"/>
          <xsd:enumeration value="Form / Template"/>
          <xsd:enumeration value="Checklist"/>
          <xsd:enumeration value="Bid / Offer"/>
          <xsd:enumeration value="Contract / Order"/>
          <xsd:enumeration value="List"/>
          <xsd:enumeration value="Roadmap"/>
          <xsd:enumeration value="Requirement / Specification"/>
          <xsd:enumeration value="Design"/>
          <xsd:enumeration value="Concept / Proposal"/>
          <xsd:enumeration value="Measurement / KPI"/>
          <xsd:enumeration value="Report"/>
          <xsd:enumeration value="Best Practice / Lessons Learnt"/>
          <xsd:enumeration value="Analysis / Assessment"/>
          <xsd:enumeration value="Survey"/>
        </xsd:restriction>
      </xsd:simpleType>
    </xsd:element>
    <xsd:element name="NokiaConfidentiality" ma:index="9" nillable="true" ma:displayName="Nokia Confidentiality" ma:default="Nokia Internal Use" ma:format="Dropdown" ma:internalName="NokiaConfidentiality" ma:readOnly="false">
      <xsd:simpleType>
        <xsd:restriction base="dms:Choice">
          <xsd:enumeration value="Nokia Internal Use"/>
          <xsd:enumeration value="Confidential"/>
          <xsd:enumeration value="Secret"/>
          <xsd:enumeration value="Public"/>
        </xsd:restriction>
      </xsd:simpleType>
    </xsd:element>
    <xsd:element name="Owner" ma:index="10" nillable="true" ma:displayName="Owner" ma:description="Owner identifies the person or group who owns the document (default value is the same as the Creator of the document)" ma:internalName="Owner">
      <xsd:simpleType>
        <xsd:restriction base="dms:Text"/>
      </xsd:simpleType>
    </xsd:element>
    <xsd:element name="_dlc_DocId" ma:index="11" nillable="true" ma:displayName="Document ID Value" ma:description="The value of the document ID assigned to this item." ma:internalName="_dlc_DocId" ma:readOnly="true">
      <xsd:simpleType>
        <xsd:restriction base="dms:Text"/>
      </xsd:simpleType>
    </xsd:element>
    <xsd:element name="_dlc_DocIdUrl" ma:index="1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3" nillable="true" ma:displayName="Persist ID" ma:description="Keep ID on add." ma:hidden="true" ma:internalName="_dlc_DocIdPersistId" ma:readOnly="true">
      <xsd:simpleType>
        <xsd:restriction base="dms:Boolean"/>
      </xsd:simpleType>
    </xsd:element>
    <xsd:element name="HideFromDelve" ma:index="14" nillable="true" ma:displayName="HideFromDelve" ma:default="0" ma:internalName="HideFromDelv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Owner xmlns="71c5aaf6-e6ce-465b-b873-5148d2a4c105">Spen Spencer</Owner>
    <DocumentType xmlns="71c5aaf6-e6ce-465b-b873-5148d2a4c105">Description</DocumentType>
    <NokiaConfidentiality xmlns="71c5aaf6-e6ce-465b-b873-5148d2a4c105">Nokia Internal Use</NokiaConfidentiality>
    <HideFromDelve xmlns="71c5aaf6-e6ce-465b-b873-5148d2a4c105">false</HideFromDelve>
    <_dlc_DocId xmlns="71c5aaf6-e6ce-465b-b873-5148d2a4c105">QBI5PMBIL2NS-1242730160-2505</_dlc_DocId>
    <_dlc_DocIdUrl xmlns="71c5aaf6-e6ce-465b-b873-5148d2a4c105">
      <Url>https://nokia.sharepoint.com/sites/brandstore/_layouts/15/DocIdRedir.aspx?ID=QBI5PMBIL2NS-1242730160-2505</Url>
      <Description>QBI5PMBIL2NS-1242730160-2505</Description>
    </_dlc_DocIdUrl>
  </documentManagement>
</p:properties>
</file>

<file path=customXml/item4.xml><?xml version="1.0" encoding="utf-8"?>
<?mso-contentType ?>
<SharedContentType xmlns="Microsoft.SharePoint.Taxonomy.ContentTypeSync" SourceId="34c87397-5fc1-491e-85e7-d6110dbe9cbd" ContentTypeId="0x010100CE50E52E7543470BBDD3827FE50C59CB" PreviousValue="false"/>
</file>

<file path=customXml/item5.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6.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3512BF-786C-44BC-9179-48F650BCBA3C}">
  <ds:schemaRefs>
    <ds:schemaRef ds:uri="http://schemas.microsoft.com/office/2006/metadata/customXsn"/>
  </ds:schemaRefs>
</ds:datastoreItem>
</file>

<file path=customXml/itemProps2.xml><?xml version="1.0" encoding="utf-8"?>
<ds:datastoreItem xmlns:ds="http://schemas.openxmlformats.org/officeDocument/2006/customXml" ds:itemID="{22DD24AF-F947-4A1E-AE57-D42B59C8C6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c5aaf6-e6ce-465b-b873-5148d2a4c1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A5087E-D875-4389-9B23-8434F51180AC}">
  <ds:schemaRefs>
    <ds:schemaRef ds:uri="http://schemas.microsoft.com/office/2006/metadata/properties"/>
    <ds:schemaRef ds:uri="http://schemas.microsoft.com/office/infopath/2007/PartnerControls"/>
    <ds:schemaRef ds:uri="71c5aaf6-e6ce-465b-b873-5148d2a4c105"/>
  </ds:schemaRefs>
</ds:datastoreItem>
</file>

<file path=customXml/itemProps4.xml><?xml version="1.0" encoding="utf-8"?>
<ds:datastoreItem xmlns:ds="http://schemas.openxmlformats.org/officeDocument/2006/customXml" ds:itemID="{B69FDC28-DDA5-440E-9BA4-E68BD29F4D24}">
  <ds:schemaRefs>
    <ds:schemaRef ds:uri="Microsoft.SharePoint.Taxonomy.ContentTypeSync"/>
  </ds:schemaRefs>
</ds:datastoreItem>
</file>

<file path=customXml/itemProps5.xml><?xml version="1.0" encoding="utf-8"?>
<ds:datastoreItem xmlns:ds="http://schemas.openxmlformats.org/officeDocument/2006/customXml" ds:itemID="{5BDB0496-1A1D-4B21-BC76-DDA1AAE9922B}">
  <ds:schemaRefs>
    <ds:schemaRef ds:uri="http://schemas.microsoft.com/sharepoint/events"/>
  </ds:schemaRefs>
</ds:datastoreItem>
</file>

<file path=customXml/itemProps6.xml><?xml version="1.0" encoding="utf-8"?>
<ds:datastoreItem xmlns:ds="http://schemas.openxmlformats.org/officeDocument/2006/customXml" ds:itemID="{9DED2D23-3C7F-41E8-ACA8-DA48282910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RS21015_Nokia Pure PowerPoint</Template>
  <TotalTime>648</TotalTime>
  <Words>3254</Words>
  <Application>Microsoft Office PowerPoint</Application>
  <PresentationFormat>On-screen Show (16:9)</PresentationFormat>
  <Paragraphs>479</Paragraphs>
  <Slides>57</Slides>
  <Notes>27</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57</vt:i4>
      </vt:variant>
    </vt:vector>
  </HeadingPairs>
  <TitlesOfParts>
    <vt:vector size="70" baseType="lpstr">
      <vt:lpstr>Arial</vt:lpstr>
      <vt:lpstr>Calibri</vt:lpstr>
      <vt:lpstr>Courier New</vt:lpstr>
      <vt:lpstr>Nokia Pure Headline Light</vt:lpstr>
      <vt:lpstr>Nokia Pure Headline Ultra Light</vt:lpstr>
      <vt:lpstr>Nokia Pure Text</vt:lpstr>
      <vt:lpstr>Nokia Pure Text Light</vt:lpstr>
      <vt:lpstr>1 White Master</vt:lpstr>
      <vt:lpstr>1_c 2018 Nokia</vt:lpstr>
      <vt:lpstr>3_Blue</vt:lpstr>
      <vt:lpstr>4_Blue End Slide</vt:lpstr>
      <vt:lpstr>5_White End Slide</vt:lpstr>
      <vt:lpstr>6_Gray</vt:lpstr>
      <vt:lpstr>PowerPoint Presentation</vt:lpstr>
      <vt:lpstr>PowerPoint Presentation</vt:lpstr>
      <vt:lpstr> </vt:lpstr>
      <vt:lpstr> </vt:lpstr>
      <vt:lpstr>PowerPoint Presentation</vt:lpstr>
      <vt:lpstr> </vt:lpstr>
      <vt:lpstr> </vt:lpstr>
      <vt:lpstr> </vt:lpstr>
      <vt:lpstr> </vt:lpstr>
      <vt:lpstr>PowerPoint Presentation</vt:lpstr>
      <vt:lpstr> </vt:lpstr>
      <vt:lpstr> </vt:lpstr>
      <vt:lpstr> </vt:lpstr>
      <vt:lpstr> </vt:lpstr>
      <vt:lpstr> </vt:lpstr>
      <vt:lpstr> </vt:lpstr>
      <vt:lpstr>PowerPoint Presentation</vt:lpstr>
      <vt:lpstr> </vt:lpstr>
      <vt:lpstr> </vt:lpstr>
      <vt:lpstr> </vt:lpstr>
      <vt:lpstr> </vt:lpstr>
      <vt:lpstr>PowerPoint Presentation</vt:lpstr>
      <vt:lpstr> </vt:lpstr>
      <vt:lpstr> </vt:lpstr>
      <vt:lpstr> </vt:lpstr>
      <vt:lpstr>PowerPoint Presentation</vt:lpstr>
      <vt:lpstr> </vt:lpstr>
      <vt:lpstr> </vt:lpstr>
      <vt:lpstr> </vt:lpstr>
      <vt:lpstr> </vt:lpstr>
      <vt:lpstr>Refactoring</vt:lpstr>
      <vt:lpstr>Refactoring</vt:lpstr>
      <vt:lpstr>Refactoring</vt:lpstr>
      <vt:lpstr>PowerPoint Presentation</vt:lpstr>
      <vt:lpstr>Tests structure</vt:lpstr>
      <vt:lpstr>Test Cases naming convention</vt:lpstr>
      <vt:lpstr>Test Automation Framework Layers Stack</vt:lpstr>
      <vt:lpstr>Acceptance Criteria Keywords general convention (Layer 1) </vt:lpstr>
      <vt:lpstr>Acceptance Criteria Keywords Guideline and examples (Layer 1)</vt:lpstr>
      <vt:lpstr>Acceptance Criteria Keywords Guideline and examples (Layer 1)</vt:lpstr>
      <vt:lpstr>Layer 2 Keywords Convention</vt:lpstr>
      <vt:lpstr>Configuration flow</vt:lpstr>
      <vt:lpstr>Documentation</vt:lpstr>
      <vt:lpstr>Tests interdependence (clean room testing)</vt:lpstr>
      <vt:lpstr>PowerPoint Presentation</vt:lpstr>
      <vt:lpstr> </vt:lpstr>
      <vt:lpstr> </vt:lpstr>
      <vt:lpstr> </vt:lpstr>
      <vt:lpstr> </vt:lpstr>
      <vt:lpstr> </vt:lpstr>
      <vt:lpstr> </vt:lpstr>
      <vt:lpstr> </vt:lpstr>
      <vt:lpstr> </vt:lpstr>
      <vt:lpstr>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Nogiec, Pawel (Nokia - PL/Krakow)</dc:creator>
  <cp:lastModifiedBy>Pawel Nogiec (Nokia)</cp:lastModifiedBy>
  <cp:revision>31</cp:revision>
  <dcterms:created xsi:type="dcterms:W3CDTF">2019-05-27T16:52:24Z</dcterms:created>
  <dcterms:modified xsi:type="dcterms:W3CDTF">2025-05-26T11:34:14Z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0x010100CE50E52E7543470BBDD3827FE50C59CB00F28B616FD8C77D40956A924538277F24</vt:lpwstr>
  </property>
  <property fmtid="{D5CDD505-2E9C-101B-9397-08002B2CF9AE}" pid="3" name="_dlc_DocIdItemGuid">
    <vt:lpwstr>50ae9648-8384-4b11-aad9-49259e465c9e</vt:lpwstr>
  </property>
  <property fmtid="{D5CDD505-2E9C-101B-9397-08002B2CF9AE}" pid="4" name="SharedWithUsers">
    <vt:lpwstr>30470;#Mion, Marcello (Nokia - IT/Vimercate);#21237;#Greijula, Sirkku (Nokia - FI/Tampere);#22035;#Gupta, Uvnik (Nokia - IN/Bangalore);#12061;#Che Haron, Firdaus (Nokia - MY/Kuala Lumpur);#2894;#Martins Joao Cruz, Catarina (Nokia - DE/Munich);#10416;#Gero</vt:lpwstr>
  </property>
</Properties>
</file>