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1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42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7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8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44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3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3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6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7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7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04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7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41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46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02EBE4-F3A8-4167-8940-80973DCA557C}" type="datetimeFigureOut">
              <a:rPr lang="es-CO" smtClean="0"/>
              <a:t>20/10/2025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228E0C-DB12-4A32-A5CC-254549EECB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6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BBDE-4E34-4EB5-94C3-A4B4BC6B0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JSON Y TURTLE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26E0D-040E-4AB3-87B5-B0D2C1290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Adrian David Alvarez </a:t>
            </a:r>
            <a:r>
              <a:rPr lang="es-ES" dirty="0" err="1"/>
              <a:t>Alvarez</a:t>
            </a:r>
            <a:r>
              <a:rPr lang="es-ES" dirty="0"/>
              <a:t> </a:t>
            </a:r>
          </a:p>
          <a:p>
            <a:r>
              <a:rPr lang="es-ES" dirty="0"/>
              <a:t>Programación de Computadores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120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9A992-FE1D-43B5-98BD-EE5FCA6C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F7EB0-F611-4E7E-A1F1-8C778AA2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forma de guardar o enviar información con reglas que cualquier lenguaje de programación puede entender</a:t>
            </a:r>
          </a:p>
          <a:p>
            <a:r>
              <a:rPr lang="es-ES" dirty="0"/>
              <a:t>Por ejemplo: 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95377-EF58-47E8-B79E-02F354AA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25" y="4103604"/>
            <a:ext cx="369621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947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98AF7-9B71-4CDF-BFC2-5DE261F0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Turtle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70888-4BD8-4360-9C7D-C5EF3637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87598"/>
            <a:ext cx="9601196" cy="3318936"/>
          </a:xfrm>
        </p:spPr>
        <p:txBody>
          <a:bodyPr/>
          <a:lstStyle/>
          <a:p>
            <a:r>
              <a:rPr lang="es-ES" dirty="0"/>
              <a:t>Es una librería de Python que dibuja en pantalla con una “tortuga” virtual.</a:t>
            </a:r>
            <a:br>
              <a:rPr lang="es-ES" dirty="0"/>
            </a:br>
            <a:r>
              <a:rPr lang="es-ES" dirty="0"/>
              <a:t>Esa tortuga se mueve, gira, cambia de color todo como si fuera un </a:t>
            </a:r>
            <a:r>
              <a:rPr lang="es-ES" dirty="0" err="1"/>
              <a:t>lapiz</a:t>
            </a:r>
            <a:r>
              <a:rPr lang="es-ES" dirty="0"/>
              <a:t> de dibujo.</a:t>
            </a:r>
            <a:endParaRPr lang="es-CO" dirty="0"/>
          </a:p>
        </p:txBody>
      </p:sp>
      <p:pic>
        <p:nvPicPr>
          <p:cNvPr id="1026" name="Picture 2" descr="left! right! forward! turtle power! Python Turtle with CircuitPython «  Adafruit Industries – Makers, hackers, artists, designers and engineers!">
            <a:extLst>
              <a:ext uri="{FF2B5EF4-FFF2-40B4-BE49-F238E27FC236}">
                <a16:creationId xmlns:a16="http://schemas.microsoft.com/office/drawing/2014/main" id="{26CDC68B-A413-4B11-9F1F-73FB8768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18" y="3200399"/>
            <a:ext cx="3378945" cy="29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7331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33</TotalTime>
  <Words>68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JSON Y TURTLE </vt:lpstr>
      <vt:lpstr>JSON</vt:lpstr>
      <vt:lpstr>Turtle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Y TURTLE</dc:title>
  <dc:creator>Adrian Alvarez</dc:creator>
  <cp:lastModifiedBy>Adrian Alvarez</cp:lastModifiedBy>
  <cp:revision>2</cp:revision>
  <dcterms:created xsi:type="dcterms:W3CDTF">2025-10-20T14:52:02Z</dcterms:created>
  <dcterms:modified xsi:type="dcterms:W3CDTF">2025-10-20T15:25:40Z</dcterms:modified>
</cp:coreProperties>
</file>