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E16F4-61B4-4E32-8F5F-0F4DD4970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FD9496-3D78-491F-B5DD-7D55296E9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62E57-8DDD-491A-B121-2AAEF936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C91F9-832E-42BB-9BB2-2E1F7B64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C65FA-E00A-41B4-A662-975144DB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CE870-6911-4B40-9938-76B97ED1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0FCA46-6063-4F4F-92E2-80E0C8FF6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825F5-96B5-46D9-BCCA-6E9B264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DDED7-68B2-49AF-9361-565366CC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6FB41-3208-4671-8D59-DED201C5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31F089-1CD1-499A-9F60-361F567C6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1BFE7F-46A7-4C08-B57F-20A6D1718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BA3E-9697-4967-AEAC-42AF1B3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7766A-FA07-4C7E-AA57-2BBFA5D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197AD-06C7-4B9F-B33D-498B6BC0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AFE5A-2A61-4612-A676-26C0DEBA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DA813-5EF8-4EA7-98E9-46046C1A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BEC8-499C-439E-915C-92C71EB3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91835-4CC3-45A5-B2AD-6EB9A8CE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48FE5-5A8D-44F8-9373-69036B29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26924-CF0A-4BEC-968D-D315CA8E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ABA-CCBC-490A-82E1-E8E8FBE3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1B25A-C874-421E-977C-3D34CBD2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4087E-85FD-42F8-B39E-DD2D8C74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8B58-4478-42D6-A8CE-0C5BF683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8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858DB-02DB-402B-A9AF-E967E015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F1B16-5C10-4FE0-9183-D8B67B7D4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812BB-439F-4DBC-A07C-32EB8451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9263C-CD7D-4B2E-AE90-362AB52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754E2-788C-46BE-887A-C3FEEAA2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38223-EC40-4A3E-862C-D16E934C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4E030-2AE1-4B93-A788-D396E229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B8FF9-D766-4A7F-A75B-544A901D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A92AD-891D-4CA8-AA7B-841F4DCE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0AEF4D-4DA7-4670-811D-8ADB66DA3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1D1979-C157-49D9-A1DE-43DB00F32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E98BE-415E-4270-8017-F0075864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6AB23-005D-464E-9B8D-F72D37C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DA347-015D-434E-9489-734B26D4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5BA3-1562-4777-970C-363A8BC8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D77DE1-D8D7-4993-AABC-1DB72E23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50B10-B3DB-4722-8172-963C4DCB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77B8F-824C-41C5-9AB9-DA752AD5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1A14A0-4499-4380-9F0D-96DF93CB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A9275-8E41-4B09-9FD6-91DCEAAF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79037-4294-4878-BDEC-DBA5A813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2A68-AC52-400B-B431-5C570D76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2E12D-543F-415D-878B-D3D8F3BE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5EFF1-9F6D-4EC7-8741-5D014760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74E6B-64BD-4844-B9C1-E66AA74C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3B1CB-FC40-4237-B927-7704ADC3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915B5-2E45-4293-B913-2551094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F63EF-6770-4327-A5AD-879468C5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19718-99D6-41B2-BD23-6E94D3FF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52FCB-47DA-4702-96A6-4C940376C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55617-19EE-4D28-AC11-010576E3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549AC-3C9F-4206-9F17-33FC7D11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F4B70-C123-4B2C-8DD7-4CF20D4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4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C80C9-8389-49D6-A902-2FE50FD4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E8D05-A03F-459A-9EF5-FF5725CE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09988-9A9D-49EA-9964-86784563C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3993-355E-41D4-A340-F299E94676F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A4ECA-58B5-4731-B533-0A2AFCBC6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E4DB-3856-4DC7-BB2B-702849790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D23D-E0CC-41B7-ABBF-0B9DB344E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21856CBB-3FD8-4799-9515-AB0F4E96FC42}"/>
              </a:ext>
            </a:extLst>
          </p:cNvPr>
          <p:cNvGrpSpPr/>
          <p:nvPr/>
        </p:nvGrpSpPr>
        <p:grpSpPr>
          <a:xfrm>
            <a:off x="729055" y="439947"/>
            <a:ext cx="6732791" cy="5210359"/>
            <a:chOff x="729055" y="439947"/>
            <a:chExt cx="6732791" cy="521035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16A72A2-28BD-4708-BDF4-81100B823627}"/>
                </a:ext>
              </a:extLst>
            </p:cNvPr>
            <p:cNvGrpSpPr/>
            <p:nvPr/>
          </p:nvGrpSpPr>
          <p:grpSpPr>
            <a:xfrm>
              <a:off x="4114796" y="439947"/>
              <a:ext cx="3347050" cy="5210359"/>
              <a:chOff x="5978102" y="172528"/>
              <a:chExt cx="3347050" cy="5210359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BFE65B7-4442-48C1-A94A-EB753D9D7B0F}"/>
                  </a:ext>
                </a:extLst>
              </p:cNvPr>
              <p:cNvSpPr/>
              <p:nvPr/>
            </p:nvSpPr>
            <p:spPr>
              <a:xfrm>
                <a:off x="6003985" y="1837426"/>
                <a:ext cx="862641" cy="862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A1452EE-C825-49C9-A4AB-38B252B891B4}"/>
                  </a:ext>
                </a:extLst>
              </p:cNvPr>
              <p:cNvSpPr/>
              <p:nvPr/>
            </p:nvSpPr>
            <p:spPr>
              <a:xfrm>
                <a:off x="6003985" y="3726613"/>
                <a:ext cx="862641" cy="862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0D4A06F-78FB-43AC-9FB2-653963FFEC67}"/>
                  </a:ext>
                </a:extLst>
              </p:cNvPr>
              <p:cNvSpPr/>
              <p:nvPr/>
            </p:nvSpPr>
            <p:spPr>
              <a:xfrm>
                <a:off x="8428007" y="741872"/>
                <a:ext cx="862641" cy="862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9279BAA-0E98-44F1-9AED-E7BB67515CC8}"/>
                  </a:ext>
                </a:extLst>
              </p:cNvPr>
              <p:cNvSpPr/>
              <p:nvPr/>
            </p:nvSpPr>
            <p:spPr>
              <a:xfrm>
                <a:off x="8428007" y="2631059"/>
                <a:ext cx="862641" cy="862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100899B-4F1D-4B47-8F14-DFACA20DC47A}"/>
                  </a:ext>
                </a:extLst>
              </p:cNvPr>
              <p:cNvSpPr/>
              <p:nvPr/>
            </p:nvSpPr>
            <p:spPr>
              <a:xfrm>
                <a:off x="8428007" y="4520246"/>
                <a:ext cx="862641" cy="862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D6763-71A9-4242-933B-448CF7287D5A}"/>
                  </a:ext>
                </a:extLst>
              </p:cNvPr>
              <p:cNvSpPr txBox="1"/>
              <p:nvPr/>
            </p:nvSpPr>
            <p:spPr>
              <a:xfrm>
                <a:off x="5978102" y="116456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입력층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989EBD-FEFE-420A-9114-A30AD30F1447}"/>
                  </a:ext>
                </a:extLst>
              </p:cNvPr>
              <p:cNvSpPr txBox="1"/>
              <p:nvPr/>
            </p:nvSpPr>
            <p:spPr>
              <a:xfrm>
                <a:off x="8447989" y="17252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출력층</a:t>
                </a:r>
                <a:endParaRPr lang="ko-KR" altLang="en-US" dirty="0"/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EAF5DFA6-86F3-4BBE-89B5-B9EAD0803BDE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6866626" y="1173193"/>
                <a:ext cx="1561381" cy="1095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5933652-FA4B-4876-B15D-6D40D4D1F0D2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>
                <a:off x="6866626" y="2268747"/>
                <a:ext cx="1561381" cy="793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AC32911-359C-4422-A064-BB9DF27640B0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>
                <a:off x="6866626" y="2268747"/>
                <a:ext cx="1561381" cy="2682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4A59E636-E505-4401-91E6-6CEB6A2D8904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6866626" y="1173193"/>
                <a:ext cx="1561381" cy="29847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8F736919-2071-41D9-9562-7ED039D2138F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6866626" y="3062380"/>
                <a:ext cx="1561381" cy="1095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C6FB6575-BD43-4E67-87FB-54DAD22234A3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6866626" y="4157934"/>
                <a:ext cx="1561381" cy="793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17DEF74E-8E46-4DB7-BB6E-2FD30294F49D}"/>
                  </a:ext>
                </a:extLst>
              </p:cNvPr>
              <p:cNvCxnSpPr>
                <a:cxnSpLocks/>
                <a:stCxn id="8" idx="0"/>
                <a:endCxn id="8" idx="4"/>
              </p:cNvCxnSpPr>
              <p:nvPr/>
            </p:nvCxnSpPr>
            <p:spPr>
              <a:xfrm>
                <a:off x="8859328" y="741872"/>
                <a:ext cx="0" cy="862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88C29D5-8F26-4FAC-813D-62422AE4538E}"/>
                  </a:ext>
                </a:extLst>
              </p:cNvPr>
              <p:cNvCxnSpPr>
                <a:cxnSpLocks/>
                <a:stCxn id="9" idx="0"/>
                <a:endCxn id="9" idx="4"/>
              </p:cNvCxnSpPr>
              <p:nvPr/>
            </p:nvCxnSpPr>
            <p:spPr>
              <a:xfrm>
                <a:off x="8859328" y="2631059"/>
                <a:ext cx="0" cy="862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0C2D8B5-9C70-43CD-A59A-7CBB930608D3}"/>
                  </a:ext>
                </a:extLst>
              </p:cNvPr>
              <p:cNvCxnSpPr>
                <a:cxnSpLocks/>
                <a:stCxn id="11" idx="0"/>
                <a:endCxn id="11" idx="4"/>
              </p:cNvCxnSpPr>
              <p:nvPr/>
            </p:nvCxnSpPr>
            <p:spPr>
              <a:xfrm>
                <a:off x="8859328" y="4520246"/>
                <a:ext cx="0" cy="8626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CDB18A-747C-48CA-8906-7F5972C193E5}"/>
                  </a:ext>
                </a:extLst>
              </p:cNvPr>
              <p:cNvSpPr txBox="1"/>
              <p:nvPr/>
            </p:nvSpPr>
            <p:spPr>
              <a:xfrm>
                <a:off x="6202384" y="209270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0.6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383E26E-20BD-42A7-801D-3A5C63D32E08}"/>
                  </a:ext>
                </a:extLst>
              </p:cNvPr>
              <p:cNvSpPr txBox="1"/>
              <p:nvPr/>
            </p:nvSpPr>
            <p:spPr>
              <a:xfrm>
                <a:off x="6202384" y="397326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0.9</a:t>
                </a:r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5B63B5C-1CE6-4709-9375-D80958F6F5B1}"/>
                  </a:ext>
                </a:extLst>
              </p:cNvPr>
              <p:cNvSpPr txBox="1"/>
              <p:nvPr/>
            </p:nvSpPr>
            <p:spPr>
              <a:xfrm>
                <a:off x="8482234" y="979900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K</a:t>
                </a:r>
                <a:r>
                  <a:rPr lang="en-US" altLang="ko-KR" sz="1000" dirty="0"/>
                  <a:t>1</a:t>
                </a:r>
                <a:endParaRPr lang="ko-KR" alt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21F720E-06F0-444A-B088-1F7C614318E3}"/>
                  </a:ext>
                </a:extLst>
              </p:cNvPr>
              <p:cNvSpPr txBox="1"/>
              <p:nvPr/>
            </p:nvSpPr>
            <p:spPr>
              <a:xfrm>
                <a:off x="8482234" y="2877713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K</a:t>
                </a:r>
                <a:r>
                  <a:rPr lang="en-US" altLang="ko-KR" sz="1000" dirty="0"/>
                  <a:t>2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3E7FE4-247B-4266-8E04-B5F5CDC8B450}"/>
                  </a:ext>
                </a:extLst>
              </p:cNvPr>
              <p:cNvSpPr txBox="1"/>
              <p:nvPr/>
            </p:nvSpPr>
            <p:spPr>
              <a:xfrm>
                <a:off x="8482234" y="4766900"/>
                <a:ext cx="39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/>
                  <a:t>K</a:t>
                </a:r>
                <a:r>
                  <a:rPr lang="en-US" altLang="ko-KR" sz="1000"/>
                  <a:t>3</a:t>
                </a:r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B1CC8B6-71D9-492B-BB8B-3C9EB648172E}"/>
                  </a:ext>
                </a:extLst>
              </p:cNvPr>
              <p:cNvSpPr txBox="1"/>
              <p:nvPr/>
            </p:nvSpPr>
            <p:spPr>
              <a:xfrm>
                <a:off x="8867822" y="1023030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0.7</a:t>
                </a:r>
                <a:endParaRPr lang="ko-KR" altLang="en-US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715C12-A50E-4E19-825F-A128384344CB}"/>
                  </a:ext>
                </a:extLst>
              </p:cNvPr>
              <p:cNvSpPr txBox="1"/>
              <p:nvPr/>
            </p:nvSpPr>
            <p:spPr>
              <a:xfrm>
                <a:off x="8867822" y="2915727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0.2</a:t>
                </a:r>
                <a:endParaRPr lang="ko-KR" altLang="en-US" sz="14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97413B0-FA7E-4810-ACFE-6E16C525DE90}"/>
                  </a:ext>
                </a:extLst>
              </p:cNvPr>
              <p:cNvSpPr txBox="1"/>
              <p:nvPr/>
            </p:nvSpPr>
            <p:spPr>
              <a:xfrm>
                <a:off x="8867822" y="4793582"/>
                <a:ext cx="423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0.1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562A543-6CFD-45EB-8828-482E780995F4}"/>
                    </a:ext>
                  </a:extLst>
                </p:cNvPr>
                <p:cNvSpPr txBox="1"/>
                <p:nvPr/>
              </p:nvSpPr>
              <p:spPr>
                <a:xfrm>
                  <a:off x="729055" y="2505973"/>
                  <a:ext cx="2980303" cy="1108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ko-KR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0.9 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ko-KR" dirty="0"/>
                </a:p>
                <a:p>
                  <a:endParaRPr lang="en-US" altLang="ko-KR" dirty="0"/>
                </a:p>
                <a:p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562A543-6CFD-45EB-8828-482E78099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55" y="2505973"/>
                  <a:ext cx="2980303" cy="1108252"/>
                </a:xfrm>
                <a:prstGeom prst="rect">
                  <a:avLst/>
                </a:prstGeom>
                <a:blipFill>
                  <a:blip r:embed="rId2"/>
                  <a:stretch>
                    <a:fillRect l="-1844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5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2DEDC7DC-1DDF-4ED4-A952-CC95B67A5599}"/>
              </a:ext>
            </a:extLst>
          </p:cNvPr>
          <p:cNvGrpSpPr/>
          <p:nvPr/>
        </p:nvGrpSpPr>
        <p:grpSpPr>
          <a:xfrm>
            <a:off x="879890" y="439947"/>
            <a:ext cx="7643007" cy="5210359"/>
            <a:chOff x="879890" y="439947"/>
            <a:chExt cx="7643007" cy="521035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FE65B7-4442-48C1-A94A-EB753D9D7B0F}"/>
                </a:ext>
              </a:extLst>
            </p:cNvPr>
            <p:cNvSpPr/>
            <p:nvPr/>
          </p:nvSpPr>
          <p:spPr>
            <a:xfrm>
              <a:off x="905773" y="2104845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A1452EE-C825-49C9-A4AB-38B252B891B4}"/>
                </a:ext>
              </a:extLst>
            </p:cNvPr>
            <p:cNvSpPr/>
            <p:nvPr/>
          </p:nvSpPr>
          <p:spPr>
            <a:xfrm>
              <a:off x="905773" y="3994032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D4A06F-78FB-43AC-9FB2-653963FFEC67}"/>
                </a:ext>
              </a:extLst>
            </p:cNvPr>
            <p:cNvSpPr/>
            <p:nvPr/>
          </p:nvSpPr>
          <p:spPr>
            <a:xfrm>
              <a:off x="3329795" y="1009291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9279BAA-0E98-44F1-9AED-E7BB67515CC8}"/>
                </a:ext>
              </a:extLst>
            </p:cNvPr>
            <p:cNvSpPr/>
            <p:nvPr/>
          </p:nvSpPr>
          <p:spPr>
            <a:xfrm>
              <a:off x="3329795" y="2898478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100899B-4F1D-4B47-8F14-DFACA20DC47A}"/>
                </a:ext>
              </a:extLst>
            </p:cNvPr>
            <p:cNvSpPr/>
            <p:nvPr/>
          </p:nvSpPr>
          <p:spPr>
            <a:xfrm>
              <a:off x="3329795" y="4787665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9D6763-71A9-4242-933B-448CF7287D5A}"/>
                </a:ext>
              </a:extLst>
            </p:cNvPr>
            <p:cNvSpPr txBox="1"/>
            <p:nvPr/>
          </p:nvSpPr>
          <p:spPr>
            <a:xfrm>
              <a:off x="879890" y="143198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입력층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89EBD-FEFE-420A-9114-A30AD30F1447}"/>
                </a:ext>
              </a:extLst>
            </p:cNvPr>
            <p:cNvSpPr txBox="1"/>
            <p:nvPr/>
          </p:nvSpPr>
          <p:spPr>
            <a:xfrm>
              <a:off x="3272142" y="43994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은닉</a:t>
              </a:r>
              <a:r>
                <a:rPr lang="en-US" altLang="ko-KR" dirty="0"/>
                <a:t>1</a:t>
              </a:r>
              <a:r>
                <a:rPr lang="ko-KR" altLang="en-US" dirty="0"/>
                <a:t>층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F5DFA6-86F3-4BBE-89B5-B9EAD0803BD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1768414" y="1440612"/>
              <a:ext cx="1561381" cy="109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933652-FA4B-4876-B15D-6D40D4D1F0D2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1768414" y="2536166"/>
              <a:ext cx="1561381" cy="79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AC32911-359C-4422-A064-BB9DF27640B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1768414" y="2536166"/>
              <a:ext cx="1561381" cy="268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A59E636-E505-4401-91E6-6CEB6A2D890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1768414" y="1440612"/>
              <a:ext cx="1561381" cy="298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736919-2071-41D9-9562-7ED039D2138F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1768414" y="3329799"/>
              <a:ext cx="1561381" cy="109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FB6575-BD43-4E67-87FB-54DAD22234A3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1768414" y="4425353"/>
              <a:ext cx="1561381" cy="79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7DEF74E-8E46-4DB7-BB6E-2FD30294F49D}"/>
                </a:ext>
              </a:extLst>
            </p:cNvPr>
            <p:cNvCxnSpPr>
              <a:cxnSpLocks/>
              <a:stCxn id="8" idx="0"/>
              <a:endCxn id="8" idx="4"/>
            </p:cNvCxnSpPr>
            <p:nvPr/>
          </p:nvCxnSpPr>
          <p:spPr>
            <a:xfrm>
              <a:off x="3761116" y="1009291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88C29D5-8F26-4FAC-813D-62422AE4538E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3761116" y="2898478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0C2D8B5-9C70-43CD-A59A-7CBB930608D3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3761116" y="4787665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CDB18A-747C-48CA-8906-7F5972C193E5}"/>
                </a:ext>
              </a:extLst>
            </p:cNvPr>
            <p:cNvSpPr txBox="1"/>
            <p:nvPr/>
          </p:nvSpPr>
          <p:spPr>
            <a:xfrm>
              <a:off x="1104172" y="2360125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0.3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83E26E-20BD-42A7-801D-3A5C63D32E08}"/>
                </a:ext>
              </a:extLst>
            </p:cNvPr>
            <p:cNvSpPr txBox="1"/>
            <p:nvPr/>
          </p:nvSpPr>
          <p:spPr>
            <a:xfrm>
              <a:off x="1104172" y="4240686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0.8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B63B5C-1CE6-4709-9375-D80958F6F5B1}"/>
                </a:ext>
              </a:extLst>
            </p:cNvPr>
            <p:cNvSpPr txBox="1"/>
            <p:nvPr/>
          </p:nvSpPr>
          <p:spPr>
            <a:xfrm>
              <a:off x="3384022" y="124731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r>
                <a:rPr lang="en-US" altLang="ko-KR" sz="1000" dirty="0"/>
                <a:t>1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1F720E-06F0-444A-B088-1F7C614318E3}"/>
                </a:ext>
              </a:extLst>
            </p:cNvPr>
            <p:cNvSpPr txBox="1"/>
            <p:nvPr/>
          </p:nvSpPr>
          <p:spPr>
            <a:xfrm>
              <a:off x="3384022" y="3145132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r>
                <a:rPr lang="en-US" altLang="ko-KR" sz="1000" dirty="0"/>
                <a:t>2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3E7FE4-247B-4266-8E04-B5F5CDC8B450}"/>
                </a:ext>
              </a:extLst>
            </p:cNvPr>
            <p:cNvSpPr txBox="1"/>
            <p:nvPr/>
          </p:nvSpPr>
          <p:spPr>
            <a:xfrm>
              <a:off x="3384022" y="5034319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K</a:t>
              </a:r>
              <a:r>
                <a:rPr lang="en-US" altLang="ko-KR" sz="1000"/>
                <a:t>3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77CD702-1B70-4902-8A5C-69D121C7A5B7}"/>
                </a:ext>
              </a:extLst>
            </p:cNvPr>
            <p:cNvSpPr/>
            <p:nvPr/>
          </p:nvSpPr>
          <p:spPr>
            <a:xfrm>
              <a:off x="5589916" y="2104845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A29E994-BC15-4519-BC1F-1784D2BFED4B}"/>
                </a:ext>
              </a:extLst>
            </p:cNvPr>
            <p:cNvSpPr/>
            <p:nvPr/>
          </p:nvSpPr>
          <p:spPr>
            <a:xfrm>
              <a:off x="5589916" y="3994032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3AABC32-2BFD-40D9-86FC-24FB166B62D3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6021237" y="2104845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9424BDB-EB22-4D8C-89AF-8A34EB1D7DAB}"/>
                </a:ext>
              </a:extLst>
            </p:cNvPr>
            <p:cNvCxnSpPr>
              <a:cxnSpLocks/>
              <a:stCxn id="39" idx="0"/>
              <a:endCxn id="39" idx="4"/>
            </p:cNvCxnSpPr>
            <p:nvPr/>
          </p:nvCxnSpPr>
          <p:spPr>
            <a:xfrm>
              <a:off x="6021237" y="3994032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5A7655-35BF-4A25-85FE-E609967E2A59}"/>
                </a:ext>
              </a:extLst>
            </p:cNvPr>
            <p:cNvSpPr txBox="1"/>
            <p:nvPr/>
          </p:nvSpPr>
          <p:spPr>
            <a:xfrm>
              <a:off x="5644143" y="2342873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sz="1000" dirty="0"/>
                <a:t>1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E722D5-7954-4A0D-B28F-7A5C47F2F27F}"/>
                </a:ext>
              </a:extLst>
            </p:cNvPr>
            <p:cNvSpPr txBox="1"/>
            <p:nvPr/>
          </p:nvSpPr>
          <p:spPr>
            <a:xfrm>
              <a:off x="5644143" y="4240686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sz="1000" dirty="0"/>
                <a:t>2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80550FA-6EDC-4369-8C42-DA0D3D3FB355}"/>
                </a:ext>
              </a:extLst>
            </p:cNvPr>
            <p:cNvSpPr/>
            <p:nvPr/>
          </p:nvSpPr>
          <p:spPr>
            <a:xfrm>
              <a:off x="7660256" y="2104845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D14DA86-77EC-4613-8778-D0B726E1C23E}"/>
                </a:ext>
              </a:extLst>
            </p:cNvPr>
            <p:cNvSpPr/>
            <p:nvPr/>
          </p:nvSpPr>
          <p:spPr>
            <a:xfrm>
              <a:off x="7660256" y="3994032"/>
              <a:ext cx="862641" cy="8626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61A30A4-040B-4B1F-98C2-AA1A19622F39}"/>
                </a:ext>
              </a:extLst>
            </p:cNvPr>
            <p:cNvCxnSpPr>
              <a:cxnSpLocks/>
              <a:stCxn id="61" idx="0"/>
              <a:endCxn id="61" idx="4"/>
            </p:cNvCxnSpPr>
            <p:nvPr/>
          </p:nvCxnSpPr>
          <p:spPr>
            <a:xfrm>
              <a:off x="8091577" y="2104845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7404483-7344-44B4-94B2-5CB199AF4B99}"/>
                </a:ext>
              </a:extLst>
            </p:cNvPr>
            <p:cNvCxnSpPr>
              <a:cxnSpLocks/>
              <a:stCxn id="62" idx="0"/>
              <a:endCxn id="62" idx="4"/>
            </p:cNvCxnSpPr>
            <p:nvPr/>
          </p:nvCxnSpPr>
          <p:spPr>
            <a:xfrm>
              <a:off x="8091577" y="3994032"/>
              <a:ext cx="0" cy="862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83868A-F19E-48FF-80BB-D214FC7C29D1}"/>
                </a:ext>
              </a:extLst>
            </p:cNvPr>
            <p:cNvSpPr txBox="1"/>
            <p:nvPr/>
          </p:nvSpPr>
          <p:spPr>
            <a:xfrm>
              <a:off x="7714483" y="2342873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r>
                <a:rPr lang="en-US" altLang="ko-KR" sz="800" dirty="0"/>
                <a:t>1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2707277-7BCD-45E4-9876-854646442C5E}"/>
                </a:ext>
              </a:extLst>
            </p:cNvPr>
            <p:cNvSpPr txBox="1"/>
            <p:nvPr/>
          </p:nvSpPr>
          <p:spPr>
            <a:xfrm>
              <a:off x="7714483" y="4240686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r>
                <a:rPr lang="en-US" altLang="ko-KR" sz="800" dirty="0"/>
                <a:t>2</a:t>
              </a:r>
              <a:endParaRPr lang="ko-KR" altLang="en-US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F6080D0-BABF-424B-ABCF-CDF00B3AF145}"/>
                </a:ext>
              </a:extLst>
            </p:cNvPr>
            <p:cNvCxnSpPr>
              <a:cxnSpLocks/>
              <a:stCxn id="8" idx="6"/>
              <a:endCxn id="44" idx="1"/>
            </p:cNvCxnSpPr>
            <p:nvPr/>
          </p:nvCxnSpPr>
          <p:spPr>
            <a:xfrm>
              <a:off x="4192436" y="1440612"/>
              <a:ext cx="1451707" cy="108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11C88F1-89AD-48E5-A3B2-598272B8A966}"/>
                </a:ext>
              </a:extLst>
            </p:cNvPr>
            <p:cNvCxnSpPr>
              <a:cxnSpLocks/>
              <a:stCxn id="8" idx="6"/>
              <a:endCxn id="39" idx="2"/>
            </p:cNvCxnSpPr>
            <p:nvPr/>
          </p:nvCxnSpPr>
          <p:spPr>
            <a:xfrm>
              <a:off x="4192436" y="1440612"/>
              <a:ext cx="1397480" cy="2984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3271E2A-7D23-4CE2-973E-3D8D12974BF0}"/>
                </a:ext>
              </a:extLst>
            </p:cNvPr>
            <p:cNvCxnSpPr>
              <a:cxnSpLocks/>
              <a:stCxn id="9" idx="6"/>
              <a:endCxn id="44" idx="1"/>
            </p:cNvCxnSpPr>
            <p:nvPr/>
          </p:nvCxnSpPr>
          <p:spPr>
            <a:xfrm flipV="1">
              <a:off x="4192436" y="2527539"/>
              <a:ext cx="1451707" cy="802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EAA662-C474-4119-B7C8-6318E51A0E64}"/>
                </a:ext>
              </a:extLst>
            </p:cNvPr>
            <p:cNvCxnSpPr>
              <a:cxnSpLocks/>
              <a:stCxn id="9" idx="6"/>
              <a:endCxn id="39" idx="2"/>
            </p:cNvCxnSpPr>
            <p:nvPr/>
          </p:nvCxnSpPr>
          <p:spPr>
            <a:xfrm>
              <a:off x="4192436" y="3329799"/>
              <a:ext cx="1397480" cy="109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0E665D3-AC2B-4B27-8561-FC85251A23AD}"/>
                </a:ext>
              </a:extLst>
            </p:cNvPr>
            <p:cNvCxnSpPr>
              <a:cxnSpLocks/>
              <a:stCxn id="11" idx="6"/>
              <a:endCxn id="35" idx="2"/>
            </p:cNvCxnSpPr>
            <p:nvPr/>
          </p:nvCxnSpPr>
          <p:spPr>
            <a:xfrm flipV="1">
              <a:off x="4192436" y="2536166"/>
              <a:ext cx="1397480" cy="2682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91DA5AE-C420-474D-91CC-890E5091796D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 flipV="1">
              <a:off x="4192436" y="4425353"/>
              <a:ext cx="1397480" cy="79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B15DB30-81FF-4F9E-88E5-0565A8863E5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6453245" y="4425353"/>
              <a:ext cx="1207011" cy="7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1CBF1B4-C59E-4C4D-A0E8-D781204D1780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6453245" y="2536166"/>
              <a:ext cx="1207011" cy="1896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6157325-D00A-485F-8796-0251B3C4D038}"/>
                </a:ext>
              </a:extLst>
            </p:cNvPr>
            <p:cNvCxnSpPr>
              <a:cxnSpLocks/>
              <a:stCxn id="35" idx="6"/>
              <a:endCxn id="62" idx="2"/>
            </p:cNvCxnSpPr>
            <p:nvPr/>
          </p:nvCxnSpPr>
          <p:spPr>
            <a:xfrm>
              <a:off x="6452557" y="2536166"/>
              <a:ext cx="1207699" cy="1889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A2646A82-B21D-47C2-8D99-C5FBE6C90037}"/>
                </a:ext>
              </a:extLst>
            </p:cNvPr>
            <p:cNvCxnSpPr>
              <a:cxnSpLocks/>
              <a:stCxn id="35" idx="6"/>
              <a:endCxn id="61" idx="2"/>
            </p:cNvCxnSpPr>
            <p:nvPr/>
          </p:nvCxnSpPr>
          <p:spPr>
            <a:xfrm>
              <a:off x="6452557" y="2536166"/>
              <a:ext cx="1207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B4F10F-272F-4A89-8980-5E019E45BEB8}"/>
                </a:ext>
              </a:extLst>
            </p:cNvPr>
            <p:cNvSpPr txBox="1"/>
            <p:nvPr/>
          </p:nvSpPr>
          <p:spPr>
            <a:xfrm>
              <a:off x="5573561" y="1364574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은닉</a:t>
              </a:r>
              <a:r>
                <a:rPr lang="en-US" altLang="ko-KR" dirty="0"/>
                <a:t>2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5126C3-695C-4A8F-87C9-4A243603BADD}"/>
                </a:ext>
              </a:extLst>
            </p:cNvPr>
            <p:cNvSpPr txBox="1"/>
            <p:nvPr/>
          </p:nvSpPr>
          <p:spPr>
            <a:xfrm>
              <a:off x="7645734" y="13645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출력층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048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567DD2BC-149F-4F5A-90B9-7DE0CC33F4CA}"/>
              </a:ext>
            </a:extLst>
          </p:cNvPr>
          <p:cNvGrpSpPr/>
          <p:nvPr/>
        </p:nvGrpSpPr>
        <p:grpSpPr>
          <a:xfrm>
            <a:off x="2046262" y="266804"/>
            <a:ext cx="7408290" cy="6017733"/>
            <a:chOff x="2046262" y="266804"/>
            <a:chExt cx="7408290" cy="601773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FE65B7-4442-48C1-A94A-EB753D9D7B0F}"/>
                </a:ext>
              </a:extLst>
            </p:cNvPr>
            <p:cNvSpPr/>
            <p:nvPr/>
          </p:nvSpPr>
          <p:spPr>
            <a:xfrm>
              <a:off x="2064193" y="1454838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A1452EE-C825-49C9-A4AB-38B252B891B4}"/>
                </a:ext>
              </a:extLst>
            </p:cNvPr>
            <p:cNvSpPr/>
            <p:nvPr/>
          </p:nvSpPr>
          <p:spPr>
            <a:xfrm>
              <a:off x="2064193" y="2743486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0D4A06F-78FB-43AC-9FB2-653963FFEC67}"/>
                </a:ext>
              </a:extLst>
            </p:cNvPr>
            <p:cNvSpPr/>
            <p:nvPr/>
          </p:nvSpPr>
          <p:spPr>
            <a:xfrm>
              <a:off x="3743474" y="707541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9279BAA-0E98-44F1-9AED-E7BB67515CC8}"/>
                </a:ext>
              </a:extLst>
            </p:cNvPr>
            <p:cNvSpPr/>
            <p:nvPr/>
          </p:nvSpPr>
          <p:spPr>
            <a:xfrm>
              <a:off x="3743474" y="1996189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100899B-4F1D-4B47-8F14-DFACA20DC47A}"/>
                </a:ext>
              </a:extLst>
            </p:cNvPr>
            <p:cNvSpPr/>
            <p:nvPr/>
          </p:nvSpPr>
          <p:spPr>
            <a:xfrm>
              <a:off x="3743474" y="3284837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9D6763-71A9-4242-933B-448CF7287D5A}"/>
                </a:ext>
              </a:extLst>
            </p:cNvPr>
            <p:cNvSpPr txBox="1"/>
            <p:nvPr/>
          </p:nvSpPr>
          <p:spPr>
            <a:xfrm>
              <a:off x="2046262" y="99586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입력층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89EBD-FEFE-420A-9114-A30AD30F1447}"/>
                </a:ext>
              </a:extLst>
            </p:cNvPr>
            <p:cNvSpPr txBox="1"/>
            <p:nvPr/>
          </p:nvSpPr>
          <p:spPr>
            <a:xfrm>
              <a:off x="3703534" y="319181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은닉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층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F5DFA6-86F3-4BBE-89B5-B9EAD0803BD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661802" y="1001752"/>
              <a:ext cx="1081672" cy="74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5933652-FA4B-4876-B15D-6D40D4D1F0D2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>
              <a:off x="2661802" y="1749049"/>
              <a:ext cx="1081672" cy="54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AC32911-359C-4422-A064-BB9DF27640B0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661802" y="1749049"/>
              <a:ext cx="1081672" cy="1829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A59E636-E505-4401-91E6-6CEB6A2D8904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661802" y="1001752"/>
              <a:ext cx="1081672" cy="203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736919-2071-41D9-9562-7ED039D2138F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2661802" y="2290401"/>
              <a:ext cx="1081672" cy="74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6FB6575-BD43-4E67-87FB-54DAD22234A3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2661802" y="3037698"/>
              <a:ext cx="1081672" cy="54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7DEF74E-8E46-4DB7-BB6E-2FD30294F49D}"/>
                </a:ext>
              </a:extLst>
            </p:cNvPr>
            <p:cNvCxnSpPr>
              <a:cxnSpLocks/>
              <a:stCxn id="8" idx="0"/>
              <a:endCxn id="8" idx="4"/>
            </p:cNvCxnSpPr>
            <p:nvPr/>
          </p:nvCxnSpPr>
          <p:spPr>
            <a:xfrm>
              <a:off x="4042278" y="707541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88C29D5-8F26-4FAC-813D-62422AE4538E}"/>
                </a:ext>
              </a:extLst>
            </p:cNvPr>
            <p:cNvCxnSpPr>
              <a:cxnSpLocks/>
              <a:stCxn id="9" idx="0"/>
              <a:endCxn id="9" idx="4"/>
            </p:cNvCxnSpPr>
            <p:nvPr/>
          </p:nvCxnSpPr>
          <p:spPr>
            <a:xfrm>
              <a:off x="4042278" y="1996189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0C2D8B5-9C70-43CD-A59A-7CBB930608D3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4042278" y="3284837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CDB18A-747C-48CA-8906-7F5972C193E5}"/>
                </a:ext>
              </a:extLst>
            </p:cNvPr>
            <p:cNvSpPr txBox="1"/>
            <p:nvPr/>
          </p:nvSpPr>
          <p:spPr>
            <a:xfrm>
              <a:off x="2175759" y="1628969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0.4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383E26E-20BD-42A7-801D-3A5C63D32E08}"/>
                </a:ext>
              </a:extLst>
            </p:cNvPr>
            <p:cNvSpPr txBox="1"/>
            <p:nvPr/>
          </p:nvSpPr>
          <p:spPr>
            <a:xfrm>
              <a:off x="2184385" y="291173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0.1</a:t>
              </a:r>
              <a:endParaRPr lang="ko-KR" alt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B63B5C-1CE6-4709-9375-D80958F6F5B1}"/>
                </a:ext>
              </a:extLst>
            </p:cNvPr>
            <p:cNvSpPr txBox="1"/>
            <p:nvPr/>
          </p:nvSpPr>
          <p:spPr>
            <a:xfrm>
              <a:off x="3781040" y="869904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r>
                <a:rPr lang="en-US" altLang="ko-KR" sz="700" dirty="0"/>
                <a:t>1</a:t>
              </a:r>
              <a:endParaRPr lang="ko-KR" alt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1F720E-06F0-444A-B088-1F7C614318E3}"/>
                </a:ext>
              </a:extLst>
            </p:cNvPr>
            <p:cNvSpPr txBox="1"/>
            <p:nvPr/>
          </p:nvSpPr>
          <p:spPr>
            <a:xfrm>
              <a:off x="3781040" y="2164436"/>
              <a:ext cx="332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r>
                <a:rPr lang="en-US" altLang="ko-KR" sz="700" dirty="0"/>
                <a:t>2</a:t>
              </a:r>
              <a:endParaRPr lang="ko-KR" altLang="en-US" sz="1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3E7FE4-247B-4266-8E04-B5F5CDC8B450}"/>
                </a:ext>
              </a:extLst>
            </p:cNvPr>
            <p:cNvSpPr txBox="1"/>
            <p:nvPr/>
          </p:nvSpPr>
          <p:spPr>
            <a:xfrm>
              <a:off x="3781040" y="345308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r>
                <a:rPr lang="en-US" altLang="ko-KR" sz="700" dirty="0"/>
                <a:t>3</a:t>
              </a:r>
              <a:endParaRPr lang="ko-KR" altLang="en-US" sz="12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77CD702-1B70-4902-8A5C-69D121C7A5B7}"/>
                </a:ext>
              </a:extLst>
            </p:cNvPr>
            <p:cNvSpPr/>
            <p:nvPr/>
          </p:nvSpPr>
          <p:spPr>
            <a:xfrm>
              <a:off x="5309210" y="1454838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A29E994-BC15-4519-BC1F-1784D2BFED4B}"/>
                </a:ext>
              </a:extLst>
            </p:cNvPr>
            <p:cNvSpPr/>
            <p:nvPr/>
          </p:nvSpPr>
          <p:spPr>
            <a:xfrm>
              <a:off x="5309210" y="2743486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3AABC32-2BFD-40D9-86FC-24FB166B62D3}"/>
                </a:ext>
              </a:extLst>
            </p:cNvPr>
            <p:cNvCxnSpPr>
              <a:cxnSpLocks/>
              <a:stCxn id="35" idx="0"/>
              <a:endCxn id="35" idx="4"/>
            </p:cNvCxnSpPr>
            <p:nvPr/>
          </p:nvCxnSpPr>
          <p:spPr>
            <a:xfrm>
              <a:off x="5608014" y="1454838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9424BDB-EB22-4D8C-89AF-8A34EB1D7DAB}"/>
                </a:ext>
              </a:extLst>
            </p:cNvPr>
            <p:cNvCxnSpPr>
              <a:cxnSpLocks/>
              <a:stCxn id="39" idx="0"/>
              <a:endCxn id="39" idx="4"/>
            </p:cNvCxnSpPr>
            <p:nvPr/>
          </p:nvCxnSpPr>
          <p:spPr>
            <a:xfrm>
              <a:off x="5608014" y="2743486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5A7655-35BF-4A25-85FE-E609967E2A59}"/>
                </a:ext>
              </a:extLst>
            </p:cNvPr>
            <p:cNvSpPr txBox="1"/>
            <p:nvPr/>
          </p:nvSpPr>
          <p:spPr>
            <a:xfrm>
              <a:off x="5346776" y="1617201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r>
                <a:rPr lang="en-US" altLang="ko-KR" sz="700" dirty="0"/>
                <a:t>1</a:t>
              </a:r>
              <a:endParaRPr lang="ko-KR" alt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E722D5-7954-4A0D-B28F-7A5C47F2F27F}"/>
                </a:ext>
              </a:extLst>
            </p:cNvPr>
            <p:cNvSpPr txBox="1"/>
            <p:nvPr/>
          </p:nvSpPr>
          <p:spPr>
            <a:xfrm>
              <a:off x="5346776" y="2911733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r>
                <a:rPr lang="en-US" altLang="ko-KR" sz="700" dirty="0"/>
                <a:t>2</a:t>
              </a:r>
              <a:endParaRPr lang="ko-KR" altLang="en-US" sz="12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80550FA-6EDC-4369-8C42-DA0D3D3FB355}"/>
                </a:ext>
              </a:extLst>
            </p:cNvPr>
            <p:cNvSpPr/>
            <p:nvPr/>
          </p:nvSpPr>
          <p:spPr>
            <a:xfrm>
              <a:off x="8856943" y="2290400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D14DA86-77EC-4613-8778-D0B726E1C23E}"/>
                </a:ext>
              </a:extLst>
            </p:cNvPr>
            <p:cNvSpPr/>
            <p:nvPr/>
          </p:nvSpPr>
          <p:spPr>
            <a:xfrm>
              <a:off x="8856943" y="3579048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61A30A4-040B-4B1F-98C2-AA1A19622F39}"/>
                </a:ext>
              </a:extLst>
            </p:cNvPr>
            <p:cNvCxnSpPr>
              <a:cxnSpLocks/>
              <a:stCxn id="61" idx="0"/>
              <a:endCxn id="61" idx="4"/>
            </p:cNvCxnSpPr>
            <p:nvPr/>
          </p:nvCxnSpPr>
          <p:spPr>
            <a:xfrm>
              <a:off x="9155748" y="2290400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7404483-7344-44B4-94B2-5CB199AF4B99}"/>
                </a:ext>
              </a:extLst>
            </p:cNvPr>
            <p:cNvCxnSpPr>
              <a:cxnSpLocks/>
              <a:stCxn id="62" idx="0"/>
              <a:endCxn id="62" idx="4"/>
            </p:cNvCxnSpPr>
            <p:nvPr/>
          </p:nvCxnSpPr>
          <p:spPr>
            <a:xfrm>
              <a:off x="9155748" y="3579048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D83868A-F19E-48FF-80BB-D214FC7C29D1}"/>
                </a:ext>
              </a:extLst>
            </p:cNvPr>
            <p:cNvSpPr txBox="1"/>
            <p:nvPr/>
          </p:nvSpPr>
          <p:spPr>
            <a:xfrm>
              <a:off x="8894510" y="2452763"/>
              <a:ext cx="301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</a:t>
              </a:r>
              <a:r>
                <a:rPr lang="en-US" altLang="ko-KR" sz="500" dirty="0"/>
                <a:t>1</a:t>
              </a:r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2707277-7BCD-45E4-9876-854646442C5E}"/>
                </a:ext>
              </a:extLst>
            </p:cNvPr>
            <p:cNvSpPr txBox="1"/>
            <p:nvPr/>
          </p:nvSpPr>
          <p:spPr>
            <a:xfrm>
              <a:off x="8894510" y="3747295"/>
              <a:ext cx="301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</a:t>
              </a:r>
              <a:r>
                <a:rPr lang="en-US" altLang="ko-KR" sz="500" dirty="0"/>
                <a:t>2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B4F10F-272F-4A89-8980-5E019E45BEB8}"/>
                </a:ext>
              </a:extLst>
            </p:cNvPr>
            <p:cNvSpPr txBox="1"/>
            <p:nvPr/>
          </p:nvSpPr>
          <p:spPr>
            <a:xfrm>
              <a:off x="5297879" y="949886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은닉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층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5126C3-695C-4A8F-87C9-4A243603BADD}"/>
                </a:ext>
              </a:extLst>
            </p:cNvPr>
            <p:cNvSpPr txBox="1"/>
            <p:nvPr/>
          </p:nvSpPr>
          <p:spPr>
            <a:xfrm>
              <a:off x="8808221" y="10199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출력층</a:t>
              </a:r>
              <a:endParaRPr lang="ko-KR" altLang="en-US" sz="12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FC91FD9-90DA-4087-898D-2C0D79A9192F}"/>
                </a:ext>
              </a:extLst>
            </p:cNvPr>
            <p:cNvSpPr/>
            <p:nvPr/>
          </p:nvSpPr>
          <p:spPr>
            <a:xfrm>
              <a:off x="2064193" y="3820302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AE7A63-B465-411A-80F2-C1497F9FE16A}"/>
                </a:ext>
              </a:extLst>
            </p:cNvPr>
            <p:cNvSpPr/>
            <p:nvPr/>
          </p:nvSpPr>
          <p:spPr>
            <a:xfrm>
              <a:off x="2064193" y="5108950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69710271-37CC-422F-8F7F-66409CC73207}"/>
                </a:ext>
              </a:extLst>
            </p:cNvPr>
            <p:cNvCxnSpPr>
              <a:cxnSpLocks/>
              <a:stCxn id="59" idx="6"/>
              <a:endCxn id="8" idx="2"/>
            </p:cNvCxnSpPr>
            <p:nvPr/>
          </p:nvCxnSpPr>
          <p:spPr>
            <a:xfrm flipV="1">
              <a:off x="2661802" y="1001753"/>
              <a:ext cx="1081672" cy="31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DA2A0A0-A9DD-46F2-88FB-7F73B4338522}"/>
                </a:ext>
              </a:extLst>
            </p:cNvPr>
            <p:cNvCxnSpPr>
              <a:cxnSpLocks/>
              <a:stCxn id="59" idx="6"/>
              <a:endCxn id="9" idx="2"/>
            </p:cNvCxnSpPr>
            <p:nvPr/>
          </p:nvCxnSpPr>
          <p:spPr>
            <a:xfrm flipV="1">
              <a:off x="2661802" y="2290401"/>
              <a:ext cx="1081672" cy="1824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7869204-6E4E-45D0-B9A0-B1CDEED0311E}"/>
                </a:ext>
              </a:extLst>
            </p:cNvPr>
            <p:cNvCxnSpPr>
              <a:cxnSpLocks/>
              <a:stCxn id="60" idx="6"/>
              <a:endCxn id="8" idx="2"/>
            </p:cNvCxnSpPr>
            <p:nvPr/>
          </p:nvCxnSpPr>
          <p:spPr>
            <a:xfrm flipV="1">
              <a:off x="2661802" y="1001753"/>
              <a:ext cx="1081672" cy="4401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76BC6C0-A053-4025-B2B8-B833E5C8D1C3}"/>
                </a:ext>
              </a:extLst>
            </p:cNvPr>
            <p:cNvCxnSpPr>
              <a:cxnSpLocks/>
              <a:stCxn id="60" idx="6"/>
              <a:endCxn id="9" idx="2"/>
            </p:cNvCxnSpPr>
            <p:nvPr/>
          </p:nvCxnSpPr>
          <p:spPr>
            <a:xfrm flipV="1">
              <a:off x="2661802" y="2290401"/>
              <a:ext cx="1081672" cy="31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645A596D-E054-47CB-A437-A82A7CE5EF04}"/>
                </a:ext>
              </a:extLst>
            </p:cNvPr>
            <p:cNvCxnSpPr>
              <a:cxnSpLocks/>
              <a:stCxn id="60" idx="6"/>
              <a:endCxn id="11" idx="2"/>
            </p:cNvCxnSpPr>
            <p:nvPr/>
          </p:nvCxnSpPr>
          <p:spPr>
            <a:xfrm flipV="1">
              <a:off x="2661802" y="3579049"/>
              <a:ext cx="1081672" cy="1824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BA021CB-A5CE-4726-AA9C-AF320D920EA4}"/>
                </a:ext>
              </a:extLst>
            </p:cNvPr>
            <p:cNvSpPr txBox="1"/>
            <p:nvPr/>
          </p:nvSpPr>
          <p:spPr>
            <a:xfrm>
              <a:off x="2184385" y="399443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0.8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B7C38EF-6A72-4DBE-A8C7-8C7CD676ECC5}"/>
                </a:ext>
              </a:extLst>
            </p:cNvPr>
            <p:cNvSpPr txBox="1"/>
            <p:nvPr/>
          </p:nvSpPr>
          <p:spPr>
            <a:xfrm>
              <a:off x="2184385" y="5277197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0.9</a:t>
              </a:r>
              <a:endParaRPr lang="ko-KR" altLang="en-US" sz="12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26F35DA-7034-415A-9249-EBB2F5E4801B}"/>
                </a:ext>
              </a:extLst>
            </p:cNvPr>
            <p:cNvSpPr/>
            <p:nvPr/>
          </p:nvSpPr>
          <p:spPr>
            <a:xfrm>
              <a:off x="3743474" y="4407466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EDB11CB4-1D18-4EEF-874C-F9C68E7D00D6}"/>
                </a:ext>
              </a:extLst>
            </p:cNvPr>
            <p:cNvSpPr/>
            <p:nvPr/>
          </p:nvSpPr>
          <p:spPr>
            <a:xfrm>
              <a:off x="3743474" y="5696114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1EFD8065-1906-46D5-BE5B-1E8506DA8B5F}"/>
                </a:ext>
              </a:extLst>
            </p:cNvPr>
            <p:cNvCxnSpPr>
              <a:cxnSpLocks/>
              <a:stCxn id="104" idx="0"/>
              <a:endCxn id="104" idx="4"/>
            </p:cNvCxnSpPr>
            <p:nvPr/>
          </p:nvCxnSpPr>
          <p:spPr>
            <a:xfrm>
              <a:off x="4042278" y="4407466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A3BD476-3CBA-4EB0-9EB1-C00D163A214D}"/>
                </a:ext>
              </a:extLst>
            </p:cNvPr>
            <p:cNvCxnSpPr>
              <a:cxnSpLocks/>
              <a:stCxn id="105" idx="0"/>
              <a:endCxn id="105" idx="4"/>
            </p:cNvCxnSpPr>
            <p:nvPr/>
          </p:nvCxnSpPr>
          <p:spPr>
            <a:xfrm>
              <a:off x="4042278" y="5696114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09370C-5F37-4009-828F-400DA3EB827C}"/>
                </a:ext>
              </a:extLst>
            </p:cNvPr>
            <p:cNvSpPr txBox="1"/>
            <p:nvPr/>
          </p:nvSpPr>
          <p:spPr>
            <a:xfrm>
              <a:off x="3781040" y="4575713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r>
                <a:rPr lang="en-US" altLang="ko-KR" sz="700" dirty="0"/>
                <a:t>4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3A6DEC-EE56-4F31-9377-D8D7A6C63790}"/>
                </a:ext>
              </a:extLst>
            </p:cNvPr>
            <p:cNvSpPr txBox="1"/>
            <p:nvPr/>
          </p:nvSpPr>
          <p:spPr>
            <a:xfrm>
              <a:off x="3781040" y="5864361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</a:t>
              </a:r>
              <a:r>
                <a:rPr lang="en-US" altLang="ko-KR" sz="700" dirty="0"/>
                <a:t>5</a:t>
              </a:r>
              <a:endParaRPr lang="ko-KR" altLang="en-US" sz="1200" dirty="0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14E2238-B0A7-43FC-B19E-41B70331AB06}"/>
                </a:ext>
              </a:extLst>
            </p:cNvPr>
            <p:cNvCxnSpPr>
              <a:cxnSpLocks/>
              <a:stCxn id="6" idx="6"/>
              <a:endCxn id="104" idx="2"/>
            </p:cNvCxnSpPr>
            <p:nvPr/>
          </p:nvCxnSpPr>
          <p:spPr>
            <a:xfrm>
              <a:off x="2661802" y="1749050"/>
              <a:ext cx="1081672" cy="2952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EB28B027-6D13-4753-95AC-F9029A83AF26}"/>
                </a:ext>
              </a:extLst>
            </p:cNvPr>
            <p:cNvCxnSpPr>
              <a:cxnSpLocks/>
              <a:stCxn id="6" idx="6"/>
              <a:endCxn id="105" idx="2"/>
            </p:cNvCxnSpPr>
            <p:nvPr/>
          </p:nvCxnSpPr>
          <p:spPr>
            <a:xfrm>
              <a:off x="2661802" y="1749050"/>
              <a:ext cx="1081672" cy="4241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4A83C2CE-2DCF-4DC9-A434-D5AC08248ADC}"/>
                </a:ext>
              </a:extLst>
            </p:cNvPr>
            <p:cNvCxnSpPr>
              <a:cxnSpLocks/>
              <a:stCxn id="7" idx="6"/>
              <a:endCxn id="104" idx="2"/>
            </p:cNvCxnSpPr>
            <p:nvPr/>
          </p:nvCxnSpPr>
          <p:spPr>
            <a:xfrm>
              <a:off x="2661802" y="3037698"/>
              <a:ext cx="1081672" cy="1663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AA8EF095-F478-42F8-B607-17E07A20C506}"/>
                </a:ext>
              </a:extLst>
            </p:cNvPr>
            <p:cNvCxnSpPr>
              <a:cxnSpLocks/>
              <a:stCxn id="7" idx="6"/>
              <a:endCxn id="105" idx="2"/>
            </p:cNvCxnSpPr>
            <p:nvPr/>
          </p:nvCxnSpPr>
          <p:spPr>
            <a:xfrm>
              <a:off x="2661802" y="3037698"/>
              <a:ext cx="1081672" cy="2952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C36658D0-56F7-4D6A-8FA4-9655545D5AF0}"/>
                </a:ext>
              </a:extLst>
            </p:cNvPr>
            <p:cNvCxnSpPr>
              <a:cxnSpLocks/>
              <a:stCxn id="59" idx="6"/>
              <a:endCxn id="11" idx="2"/>
            </p:cNvCxnSpPr>
            <p:nvPr/>
          </p:nvCxnSpPr>
          <p:spPr>
            <a:xfrm flipV="1">
              <a:off x="2661802" y="3579049"/>
              <a:ext cx="1081672" cy="53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20B43937-A277-4C4D-B934-E0C4E7F79ED7}"/>
                </a:ext>
              </a:extLst>
            </p:cNvPr>
            <p:cNvCxnSpPr>
              <a:cxnSpLocks/>
              <a:stCxn id="59" idx="6"/>
              <a:endCxn id="104" idx="2"/>
            </p:cNvCxnSpPr>
            <p:nvPr/>
          </p:nvCxnSpPr>
          <p:spPr>
            <a:xfrm>
              <a:off x="2661802" y="4114514"/>
              <a:ext cx="1081672" cy="587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F1998878-3F5B-42A5-BC42-33A179C0B655}"/>
                </a:ext>
              </a:extLst>
            </p:cNvPr>
            <p:cNvCxnSpPr>
              <a:cxnSpLocks/>
              <a:stCxn id="59" idx="6"/>
              <a:endCxn id="105" idx="2"/>
            </p:cNvCxnSpPr>
            <p:nvPr/>
          </p:nvCxnSpPr>
          <p:spPr>
            <a:xfrm>
              <a:off x="2661802" y="4114514"/>
              <a:ext cx="1081672" cy="187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41F6F81F-CF97-453B-BDDC-28971DE3451A}"/>
                </a:ext>
              </a:extLst>
            </p:cNvPr>
            <p:cNvCxnSpPr>
              <a:cxnSpLocks/>
              <a:stCxn id="60" idx="6"/>
              <a:endCxn id="104" idx="2"/>
            </p:cNvCxnSpPr>
            <p:nvPr/>
          </p:nvCxnSpPr>
          <p:spPr>
            <a:xfrm flipV="1">
              <a:off x="2661802" y="4701678"/>
              <a:ext cx="1081672" cy="701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E5DFE485-8251-4ABB-9DA1-F86E0127B91E}"/>
                </a:ext>
              </a:extLst>
            </p:cNvPr>
            <p:cNvCxnSpPr>
              <a:cxnSpLocks/>
              <a:stCxn id="60" idx="6"/>
              <a:endCxn id="105" idx="2"/>
            </p:cNvCxnSpPr>
            <p:nvPr/>
          </p:nvCxnSpPr>
          <p:spPr>
            <a:xfrm>
              <a:off x="2661802" y="5403162"/>
              <a:ext cx="1081672" cy="587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B35EDFD0-7CAA-431D-8E91-16AAF92005C9}"/>
                </a:ext>
              </a:extLst>
            </p:cNvPr>
            <p:cNvSpPr/>
            <p:nvPr/>
          </p:nvSpPr>
          <p:spPr>
            <a:xfrm>
              <a:off x="7142916" y="707541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CB4535C8-C5A0-4648-AAA6-1A1E7F671FB4}"/>
                </a:ext>
              </a:extLst>
            </p:cNvPr>
            <p:cNvSpPr/>
            <p:nvPr/>
          </p:nvSpPr>
          <p:spPr>
            <a:xfrm>
              <a:off x="7142916" y="1996189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399ECC92-272F-4818-9A04-12B3F626D1B9}"/>
                </a:ext>
              </a:extLst>
            </p:cNvPr>
            <p:cNvSpPr/>
            <p:nvPr/>
          </p:nvSpPr>
          <p:spPr>
            <a:xfrm>
              <a:off x="7142916" y="3284837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096CC410-2162-4E3F-B077-D9C0D8B42677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7441720" y="707541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666C0F79-2969-461E-A686-FA57C029A474}"/>
                </a:ext>
              </a:extLst>
            </p:cNvPr>
            <p:cNvCxnSpPr>
              <a:cxnSpLocks/>
              <a:stCxn id="222" idx="0"/>
              <a:endCxn id="222" idx="4"/>
            </p:cNvCxnSpPr>
            <p:nvPr/>
          </p:nvCxnSpPr>
          <p:spPr>
            <a:xfrm>
              <a:off x="7441720" y="1996189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5B864EEF-EEAF-41C4-8CCF-F872235D4AAC}"/>
                </a:ext>
              </a:extLst>
            </p:cNvPr>
            <p:cNvCxnSpPr>
              <a:cxnSpLocks/>
              <a:stCxn id="223" idx="0"/>
              <a:endCxn id="223" idx="4"/>
            </p:cNvCxnSpPr>
            <p:nvPr/>
          </p:nvCxnSpPr>
          <p:spPr>
            <a:xfrm>
              <a:off x="7441720" y="3284837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C95D713-2840-4203-93EE-ACE5C6B73D33}"/>
                </a:ext>
              </a:extLst>
            </p:cNvPr>
            <p:cNvSpPr txBox="1"/>
            <p:nvPr/>
          </p:nvSpPr>
          <p:spPr>
            <a:xfrm>
              <a:off x="7180482" y="86990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700" dirty="0"/>
                <a:t>1</a:t>
              </a:r>
              <a:endParaRPr lang="ko-KR" altLang="en-US" sz="12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7B65C5D-5262-401D-A555-BB4BF5F426F7}"/>
                </a:ext>
              </a:extLst>
            </p:cNvPr>
            <p:cNvSpPr txBox="1"/>
            <p:nvPr/>
          </p:nvSpPr>
          <p:spPr>
            <a:xfrm>
              <a:off x="7180482" y="216443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700" dirty="0"/>
                <a:t>2</a:t>
              </a:r>
              <a:endParaRPr lang="ko-KR" altLang="en-US" sz="12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D437107-B43F-4EB2-A34D-817A36FB0FC0}"/>
                </a:ext>
              </a:extLst>
            </p:cNvPr>
            <p:cNvSpPr txBox="1"/>
            <p:nvPr/>
          </p:nvSpPr>
          <p:spPr>
            <a:xfrm>
              <a:off x="7180482" y="345308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700" dirty="0"/>
                <a:t>3</a:t>
              </a:r>
              <a:endParaRPr lang="ko-KR" altLang="en-US" sz="1200" dirty="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FB3468DE-3998-4BD9-8B96-93E7B0542884}"/>
                </a:ext>
              </a:extLst>
            </p:cNvPr>
            <p:cNvSpPr/>
            <p:nvPr/>
          </p:nvSpPr>
          <p:spPr>
            <a:xfrm>
              <a:off x="7142916" y="4407466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369F107-AE85-426A-93E1-88E599984392}"/>
                </a:ext>
              </a:extLst>
            </p:cNvPr>
            <p:cNvSpPr/>
            <p:nvPr/>
          </p:nvSpPr>
          <p:spPr>
            <a:xfrm>
              <a:off x="7142916" y="5696114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DA1AAF17-9D3B-4C9D-9009-22FCB274CC9E}"/>
                </a:ext>
              </a:extLst>
            </p:cNvPr>
            <p:cNvCxnSpPr>
              <a:cxnSpLocks/>
              <a:stCxn id="230" idx="0"/>
              <a:endCxn id="230" idx="4"/>
            </p:cNvCxnSpPr>
            <p:nvPr/>
          </p:nvCxnSpPr>
          <p:spPr>
            <a:xfrm>
              <a:off x="7441720" y="4407466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97C1A836-F982-406C-B70B-66A323F11EC1}"/>
                </a:ext>
              </a:extLst>
            </p:cNvPr>
            <p:cNvCxnSpPr>
              <a:cxnSpLocks/>
              <a:stCxn id="231" idx="0"/>
              <a:endCxn id="231" idx="4"/>
            </p:cNvCxnSpPr>
            <p:nvPr/>
          </p:nvCxnSpPr>
          <p:spPr>
            <a:xfrm>
              <a:off x="7441720" y="5696114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E4FD1EA-5C3B-4B3A-A634-1B2728DDC964}"/>
                </a:ext>
              </a:extLst>
            </p:cNvPr>
            <p:cNvSpPr txBox="1"/>
            <p:nvPr/>
          </p:nvSpPr>
          <p:spPr>
            <a:xfrm>
              <a:off x="7180482" y="4575713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700" dirty="0"/>
                <a:t>4</a:t>
              </a:r>
              <a:endParaRPr lang="ko-KR" altLang="en-US" sz="12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23E8D8C-71DE-4C9B-BB06-CF9F65E78A92}"/>
                </a:ext>
              </a:extLst>
            </p:cNvPr>
            <p:cNvSpPr txBox="1"/>
            <p:nvPr/>
          </p:nvSpPr>
          <p:spPr>
            <a:xfrm>
              <a:off x="7180482" y="586436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700" dirty="0"/>
                <a:t>5</a:t>
              </a:r>
              <a:endParaRPr lang="ko-KR" altLang="en-US" sz="12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A75240F-A47E-4BAE-8B35-4EE49B89C8A3}"/>
                </a:ext>
              </a:extLst>
            </p:cNvPr>
            <p:cNvSpPr/>
            <p:nvPr/>
          </p:nvSpPr>
          <p:spPr>
            <a:xfrm>
              <a:off x="5309210" y="3820302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CD9BDF0C-A656-4263-AEFF-119C233247CE}"/>
                </a:ext>
              </a:extLst>
            </p:cNvPr>
            <p:cNvSpPr/>
            <p:nvPr/>
          </p:nvSpPr>
          <p:spPr>
            <a:xfrm>
              <a:off x="5309210" y="5108950"/>
              <a:ext cx="597609" cy="5884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95EAC388-3D6F-43E0-9DC0-0AE8D1BF7208}"/>
                </a:ext>
              </a:extLst>
            </p:cNvPr>
            <p:cNvCxnSpPr>
              <a:cxnSpLocks/>
              <a:stCxn id="236" idx="0"/>
              <a:endCxn id="236" idx="4"/>
            </p:cNvCxnSpPr>
            <p:nvPr/>
          </p:nvCxnSpPr>
          <p:spPr>
            <a:xfrm>
              <a:off x="5608014" y="3820302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C593DC18-37F9-43FE-8636-26D5EEF3C56A}"/>
                </a:ext>
              </a:extLst>
            </p:cNvPr>
            <p:cNvCxnSpPr>
              <a:cxnSpLocks/>
              <a:stCxn id="237" idx="0"/>
              <a:endCxn id="237" idx="4"/>
            </p:cNvCxnSpPr>
            <p:nvPr/>
          </p:nvCxnSpPr>
          <p:spPr>
            <a:xfrm>
              <a:off x="5608014" y="5108950"/>
              <a:ext cx="0" cy="5884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E162A85-3B06-4AA9-AA91-7386B41CA405}"/>
                </a:ext>
              </a:extLst>
            </p:cNvPr>
            <p:cNvSpPr txBox="1"/>
            <p:nvPr/>
          </p:nvSpPr>
          <p:spPr>
            <a:xfrm>
              <a:off x="5346776" y="3982665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r>
                <a:rPr lang="en-US" altLang="ko-KR" sz="700" dirty="0"/>
                <a:t>3</a:t>
              </a:r>
              <a:endParaRPr lang="ko-KR" altLang="en-US" sz="12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E19F39B-1867-4F01-B0CE-C7C12D71D528}"/>
                </a:ext>
              </a:extLst>
            </p:cNvPr>
            <p:cNvSpPr txBox="1"/>
            <p:nvPr/>
          </p:nvSpPr>
          <p:spPr>
            <a:xfrm>
              <a:off x="5346776" y="5277197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r>
                <a:rPr lang="en-US" altLang="ko-KR" sz="700" dirty="0"/>
                <a:t>4</a:t>
              </a:r>
              <a:endParaRPr lang="ko-KR" altLang="en-US" sz="1200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6C2558F-A332-4840-8AC8-0951B1F492E5}"/>
                </a:ext>
              </a:extLst>
            </p:cNvPr>
            <p:cNvSpPr txBox="1"/>
            <p:nvPr/>
          </p:nvSpPr>
          <p:spPr>
            <a:xfrm>
              <a:off x="7102095" y="266804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은닉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1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67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knitwill</dc:creator>
  <cp:lastModifiedBy>knitwill</cp:lastModifiedBy>
  <cp:revision>5</cp:revision>
  <dcterms:created xsi:type="dcterms:W3CDTF">2020-08-06T00:51:18Z</dcterms:created>
  <dcterms:modified xsi:type="dcterms:W3CDTF">2020-08-06T09:22:01Z</dcterms:modified>
</cp:coreProperties>
</file>