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>
        <p:scale>
          <a:sx n="119" d="100"/>
          <a:sy n="11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0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1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4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5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7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E9BD-27DE-410D-9107-FDF30AB19E0F}" type="datetimeFigureOut">
              <a:rPr lang="ko-KR" altLang="en-US" smtClean="0"/>
              <a:t>2017-08-03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6F2A-B027-4969-AD76-476CE0A3F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 altLang="ko-KR" sz="1000" dirty="0" smtClean="0"/>
              <a:t>5</a:t>
            </a:r>
            <a:r>
              <a:rPr lang="ko-KR" altLang="en-US" sz="1000" dirty="0" smtClean="0"/>
              <a:t>분만에 끝내는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ko-KR" altLang="en-US" dirty="0" smtClean="0"/>
              <a:t>차원 데이터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1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stu\Desktop\발표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7475"/>
            <a:ext cx="7488237" cy="66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stu\Desktop\발표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575"/>
            <a:ext cx="7488237" cy="654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stu\Desktop\발표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36525"/>
            <a:ext cx="7726363" cy="65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663079"/>
            <a:ext cx="5678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색칠된 곳의 값을 구하시오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1)</a:t>
            </a:r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바이어스가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때의 색칠 </a:t>
            </a:r>
            <a:r>
              <a:rPr lang="ko-KR" altLang="en-US" dirty="0"/>
              <a:t>안</a:t>
            </a:r>
            <a:r>
              <a:rPr lang="ko-KR" altLang="en-US" dirty="0" smtClean="0"/>
              <a:t>된 값을 구하시오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3842"/>
              </p:ext>
            </p:extLst>
          </p:nvPr>
        </p:nvGraphicFramePr>
        <p:xfrm>
          <a:off x="683568" y="1590254"/>
          <a:ext cx="2232248" cy="195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88081"/>
              </p:ext>
            </p:extLst>
          </p:nvPr>
        </p:nvGraphicFramePr>
        <p:xfrm>
          <a:off x="683568" y="3759349"/>
          <a:ext cx="2232248" cy="197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3126"/>
              </p:ext>
            </p:extLst>
          </p:nvPr>
        </p:nvGraphicFramePr>
        <p:xfrm>
          <a:off x="3563889" y="1599109"/>
          <a:ext cx="1656183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</a:tblGrid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145" y="60412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입력데이터 </a:t>
            </a:r>
            <a:r>
              <a:rPr lang="en-US" altLang="ko-KR" b="1" dirty="0" smtClean="0"/>
              <a:t>(4 x 4 x 2)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61209"/>
              </p:ext>
            </p:extLst>
          </p:nvPr>
        </p:nvGraphicFramePr>
        <p:xfrm>
          <a:off x="3563888" y="3759349"/>
          <a:ext cx="1656183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</a:tblGrid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1880" y="604120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필터 </a:t>
            </a:r>
            <a:r>
              <a:rPr lang="en-US" altLang="ko-KR" b="1" dirty="0" smtClean="0"/>
              <a:t>(3 x 3 x 2)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61317"/>
              </p:ext>
            </p:extLst>
          </p:nvPr>
        </p:nvGraphicFramePr>
        <p:xfrm>
          <a:off x="6300192" y="2852936"/>
          <a:ext cx="1607840" cy="116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20"/>
                <a:gridCol w="803920"/>
              </a:tblGrid>
              <a:tr h="5839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80144" y="1412776"/>
            <a:ext cx="2651695" cy="5112568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4239" y="1408782"/>
            <a:ext cx="2223865" cy="5112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43651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결과데이터 </a:t>
            </a:r>
            <a:r>
              <a:rPr lang="en-US" altLang="ko-KR" b="1" dirty="0" smtClean="0"/>
              <a:t>(2 x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91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663079"/>
            <a:ext cx="5678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색칠된 곳의 값을 구하시오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1)</a:t>
            </a:r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바이어스가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때의 색칠 </a:t>
            </a:r>
            <a:r>
              <a:rPr lang="ko-KR" altLang="en-US" dirty="0"/>
              <a:t>안</a:t>
            </a:r>
            <a:r>
              <a:rPr lang="ko-KR" altLang="en-US" dirty="0" smtClean="0"/>
              <a:t>된 값을 구하시오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22742"/>
              </p:ext>
            </p:extLst>
          </p:nvPr>
        </p:nvGraphicFramePr>
        <p:xfrm>
          <a:off x="683568" y="1590254"/>
          <a:ext cx="2232248" cy="195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30547"/>
              </p:ext>
            </p:extLst>
          </p:nvPr>
        </p:nvGraphicFramePr>
        <p:xfrm>
          <a:off x="683568" y="3759349"/>
          <a:ext cx="2232248" cy="197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57799"/>
              </p:ext>
            </p:extLst>
          </p:nvPr>
        </p:nvGraphicFramePr>
        <p:xfrm>
          <a:off x="3563889" y="1599109"/>
          <a:ext cx="1656183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</a:tblGrid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145" y="60412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입력데이터 </a:t>
            </a:r>
            <a:r>
              <a:rPr lang="en-US" altLang="ko-KR" b="1" dirty="0" smtClean="0"/>
              <a:t>(4 x 4 x 2)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93965"/>
              </p:ext>
            </p:extLst>
          </p:nvPr>
        </p:nvGraphicFramePr>
        <p:xfrm>
          <a:off x="3563888" y="3759349"/>
          <a:ext cx="1656183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/>
                <a:gridCol w="552061"/>
                <a:gridCol w="552061"/>
              </a:tblGrid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4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1880" y="604120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필터 </a:t>
            </a:r>
            <a:r>
              <a:rPr lang="en-US" altLang="ko-KR" b="1" dirty="0" smtClean="0"/>
              <a:t>(3 x 3 x 2)</a:t>
            </a:r>
            <a:endParaRPr lang="ko-KR" altLang="en-US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50294"/>
              </p:ext>
            </p:extLst>
          </p:nvPr>
        </p:nvGraphicFramePr>
        <p:xfrm>
          <a:off x="6300192" y="2852936"/>
          <a:ext cx="1607840" cy="116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20"/>
                <a:gridCol w="803920"/>
              </a:tblGrid>
              <a:tr h="583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83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80144" y="1412776"/>
            <a:ext cx="2651695" cy="5112568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4239" y="1408782"/>
            <a:ext cx="2223865" cy="5112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43651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결과데이터 </a:t>
            </a:r>
            <a:r>
              <a:rPr lang="en-US" altLang="ko-KR" b="1" dirty="0" smtClean="0"/>
              <a:t>(2 x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97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\Desktop\발표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60338"/>
            <a:ext cx="7402513" cy="65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160338"/>
            <a:ext cx="2448272" cy="653573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47070" y="170555"/>
            <a:ext cx="3097138" cy="4266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1364"/>
            <a:ext cx="378142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612552"/>
            <a:ext cx="4176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0</a:t>
            </a:r>
          </a:p>
          <a:p>
            <a:r>
              <a:rPr lang="en-US" altLang="ko-KR" sz="1400" dirty="0" smtClean="0"/>
              <a:t>0*1 + 0*1 + 0*(-1) + 0*(-2) + 2*0 + 2*0 +</a:t>
            </a:r>
          </a:p>
          <a:p>
            <a:r>
              <a:rPr lang="en-US" altLang="ko-KR" sz="1400" dirty="0" smtClean="0"/>
              <a:t>0*1 + 0*1 + 0*0 = 0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b="1" dirty="0" smtClean="0"/>
              <a:t>2) </a:t>
            </a:r>
            <a:r>
              <a:rPr lang="ko-KR" altLang="en-US" b="1" dirty="0" err="1" smtClean="0"/>
              <a:t>두번째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-2</a:t>
            </a:r>
          </a:p>
          <a:p>
            <a:r>
              <a:rPr lang="en-US" altLang="ko-KR" sz="1400" dirty="0" smtClean="0"/>
              <a:t>0*(-1) + 0*(-1) + 0*0 + 0*0 + 2*(-1) + 0*1 +</a:t>
            </a:r>
          </a:p>
          <a:p>
            <a:r>
              <a:rPr lang="en-US" altLang="ko-KR" sz="1400" dirty="0" smtClean="0"/>
              <a:t>0*0 + 0*(-1) + 2*0 = -2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b="1" dirty="0" smtClean="0"/>
              <a:t>3) </a:t>
            </a:r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-1</a:t>
            </a:r>
          </a:p>
          <a:p>
            <a:r>
              <a:rPr lang="en-US" altLang="ko-KR" sz="1400" dirty="0" smtClean="0"/>
              <a:t>0*(-1) + 0*1 + 0*1 + 0*(-1) + 1*(-1) + 1*1 +</a:t>
            </a:r>
          </a:p>
          <a:p>
            <a:r>
              <a:rPr lang="en-US" altLang="ko-KR" sz="1400" dirty="0" smtClean="0"/>
              <a:t>0*0 + 0*0 + 1*(-1) = -1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4)  1)+ 2) + 3) = -3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 startAt="5"/>
            </a:pPr>
            <a:r>
              <a:rPr lang="en-US" altLang="ko-KR" b="1" dirty="0" smtClean="0"/>
              <a:t>4) + 1  = -2</a:t>
            </a:r>
          </a:p>
          <a:p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18" y="4808029"/>
            <a:ext cx="171264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437606"/>
            <a:ext cx="864096" cy="2025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808" y="437606"/>
            <a:ext cx="864096" cy="2025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055" y="2492896"/>
            <a:ext cx="864096" cy="2025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39453" y="1444987"/>
            <a:ext cx="864096" cy="2025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4605465"/>
            <a:ext cx="864096" cy="2025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7092" y="2484639"/>
            <a:ext cx="864096" cy="2025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>
            <a:stCxn id="4" idx="3"/>
            <a:endCxn id="8" idx="1"/>
          </p:cNvCxnSpPr>
          <p:nvPr/>
        </p:nvCxnSpPr>
        <p:spPr>
          <a:xfrm>
            <a:off x="1187624" y="538888"/>
            <a:ext cx="1656184" cy="0"/>
          </a:xfrm>
          <a:prstGeom prst="line">
            <a:avLst/>
          </a:prstGeom>
          <a:ln w="762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3"/>
            <a:endCxn id="10" idx="1"/>
          </p:cNvCxnSpPr>
          <p:nvPr/>
        </p:nvCxnSpPr>
        <p:spPr>
          <a:xfrm flipV="1">
            <a:off x="1245151" y="1546269"/>
            <a:ext cx="1594302" cy="1047909"/>
          </a:xfrm>
          <a:prstGeom prst="line">
            <a:avLst/>
          </a:prstGeom>
          <a:ln w="762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115616" y="2594178"/>
            <a:ext cx="1723837" cy="2011287"/>
          </a:xfrm>
          <a:prstGeom prst="line">
            <a:avLst/>
          </a:prstGeom>
          <a:ln w="762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1364"/>
            <a:ext cx="378142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612552"/>
            <a:ext cx="4176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0</a:t>
            </a:r>
          </a:p>
          <a:p>
            <a:r>
              <a:rPr lang="en-US" altLang="ko-KR" sz="1400" dirty="0" smtClean="0"/>
              <a:t>0*1 + 0*1 + 0*(-1) + 0*(-2) + 2*0 + 2*0 +</a:t>
            </a:r>
          </a:p>
          <a:p>
            <a:r>
              <a:rPr lang="en-US" altLang="ko-KR" sz="1400" dirty="0" smtClean="0"/>
              <a:t>0*1 + 0*1 + 0*0 = 0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b="1" dirty="0" smtClean="0"/>
              <a:t>2) </a:t>
            </a:r>
            <a:r>
              <a:rPr lang="ko-KR" altLang="en-US" b="1" dirty="0" err="1" smtClean="0"/>
              <a:t>두번째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-2</a:t>
            </a:r>
          </a:p>
          <a:p>
            <a:r>
              <a:rPr lang="en-US" altLang="ko-KR" sz="1400" dirty="0" smtClean="0"/>
              <a:t>0*(-1) + 0*(-1) + 0*0 + 0*0 + 2*(-1) + 0*1 +</a:t>
            </a:r>
          </a:p>
          <a:p>
            <a:r>
              <a:rPr lang="en-US" altLang="ko-KR" sz="1400" dirty="0" smtClean="0"/>
              <a:t>0*0 + 0*(-1) + 2*0 = -2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b="1" dirty="0" smtClean="0"/>
              <a:t>3) </a:t>
            </a:r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-1</a:t>
            </a:r>
          </a:p>
          <a:p>
            <a:r>
              <a:rPr lang="en-US" altLang="ko-KR" sz="1400" dirty="0" smtClean="0"/>
              <a:t>0*(-1) + 0*1 + 0*1 + 0*(-1) + 1*(-1) + 1*1 +</a:t>
            </a:r>
          </a:p>
          <a:p>
            <a:r>
              <a:rPr lang="en-US" altLang="ko-KR" sz="1400" dirty="0" smtClean="0"/>
              <a:t>0*0 + 0*0 + 1*(-1) = -1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4)  1)+ 2) + 3) = -3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 startAt="5"/>
            </a:pPr>
            <a:r>
              <a:rPr lang="en-US" altLang="ko-KR" b="1" dirty="0" smtClean="0"/>
              <a:t>4) + 1  = -2</a:t>
            </a:r>
          </a:p>
          <a:p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18" y="4808029"/>
            <a:ext cx="171264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1540" y="647470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904802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647470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1540" y="904802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1952" y="919454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3622" y="1196752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1540" y="1196752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622" y="658446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1196752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79812" y="646204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19872" y="903536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419872" y="646204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79812" y="903536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40224" y="918188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41894" y="1195486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79812" y="1195486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41894" y="657180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19872" y="1195486"/>
            <a:ext cx="216024" cy="209864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72000" y="908590"/>
            <a:ext cx="432048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8063" y="918188"/>
            <a:ext cx="379421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52120" y="919566"/>
            <a:ext cx="504056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72200" y="918187"/>
            <a:ext cx="504056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35818" y="918188"/>
            <a:ext cx="379421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567639" y="918188"/>
            <a:ext cx="379421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26696" y="1114666"/>
            <a:ext cx="379421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148063" y="1142071"/>
            <a:ext cx="379421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52120" y="1142071"/>
            <a:ext cx="379421" cy="246381"/>
          </a:xfrm>
          <a:prstGeom prst="rect">
            <a:avLst/>
          </a:prstGeom>
          <a:noFill/>
          <a:ln w="571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 rot="20387099">
            <a:off x="211159" y="2009538"/>
            <a:ext cx="3690953" cy="9154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 rot="19052437">
            <a:off x="-67736" y="3609695"/>
            <a:ext cx="4144248" cy="9154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6096"/>
            <a:ext cx="3724275" cy="644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612552"/>
            <a:ext cx="4176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err="1" smtClean="0"/>
              <a:t>첫번째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-1</a:t>
            </a:r>
          </a:p>
          <a:p>
            <a:r>
              <a:rPr lang="en-US" altLang="ko-KR" sz="1400" dirty="0" smtClean="0"/>
              <a:t>0*1 + 0*1 + 0*(-1) + 2*(-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) + 1*0 + 1*0 +</a:t>
            </a:r>
          </a:p>
          <a:p>
            <a:r>
              <a:rPr lang="en-US" altLang="ko-KR" sz="1400" dirty="0" smtClean="0"/>
              <a:t>0*1 + 1*1 + 0*0 = -1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b="1" dirty="0" smtClean="0"/>
              <a:t>2) </a:t>
            </a:r>
            <a:r>
              <a:rPr lang="ko-KR" altLang="en-US" b="1" dirty="0" err="1" smtClean="0"/>
              <a:t>두번째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-2</a:t>
            </a:r>
          </a:p>
          <a:p>
            <a:r>
              <a:rPr lang="en-US" altLang="ko-KR" sz="1400" dirty="0" smtClean="0"/>
              <a:t>0*(-1) + 0*(-1) + 0*0 + 0*0 + 0*(-1) + 0*1 +</a:t>
            </a:r>
          </a:p>
          <a:p>
            <a:r>
              <a:rPr lang="en-US" altLang="ko-KR" sz="1400" dirty="0"/>
              <a:t>2</a:t>
            </a:r>
            <a:r>
              <a:rPr lang="en-US" altLang="ko-KR" sz="1400" dirty="0" smtClean="0"/>
              <a:t>*0 + 2*(-1) + 0*0 = -2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b="1" dirty="0" smtClean="0"/>
              <a:t>3) </a:t>
            </a:r>
            <a:r>
              <a:rPr lang="ko-KR" altLang="en-US" b="1" dirty="0" err="1" smtClean="0"/>
              <a:t>세번째</a:t>
            </a:r>
            <a:r>
              <a:rPr lang="ko-KR" altLang="en-US" b="1" dirty="0" smtClean="0"/>
              <a:t> 채널 </a:t>
            </a:r>
            <a:r>
              <a:rPr lang="en-US" altLang="ko-KR" b="1" dirty="0" smtClean="0"/>
              <a:t>: -3</a:t>
            </a:r>
          </a:p>
          <a:p>
            <a:r>
              <a:rPr lang="en-US" altLang="ko-KR" sz="1400" dirty="0" smtClean="0"/>
              <a:t>0*(-1) + 0*1 + 0*1 + 1*(-1) + 0*1 + 1*(-1) +</a:t>
            </a:r>
          </a:p>
          <a:p>
            <a:r>
              <a:rPr lang="en-US" altLang="ko-KR" sz="1400" dirty="0"/>
              <a:t>1</a:t>
            </a:r>
            <a:r>
              <a:rPr lang="en-US" altLang="ko-KR" sz="1400" dirty="0" smtClean="0"/>
              <a:t>*0 + 0*0 + 1*(-1) = -3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4)  1)+ 2) + 3) = -6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 startAt="5"/>
            </a:pPr>
            <a:r>
              <a:rPr lang="en-US" altLang="ko-KR" b="1" dirty="0" smtClean="0"/>
              <a:t>4) + 1  = -5</a:t>
            </a:r>
          </a:p>
          <a:p>
            <a:endParaRPr lang="en-US" altLang="ko-K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25144"/>
            <a:ext cx="150714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stu\Desktop\발표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22238"/>
            <a:ext cx="7516813" cy="661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stu\Desktop\발표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74625"/>
            <a:ext cx="7392987" cy="65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stu\Desktop\발표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146050"/>
            <a:ext cx="7526337" cy="65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stu\Desktop\발표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4138"/>
            <a:ext cx="7488237" cy="66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592</Words>
  <Application>Microsoft Office PowerPoint</Application>
  <PresentationFormat>화면 슬라이드 쇼(4:3)</PresentationFormat>
  <Paragraphs>166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5분만에 끝내는 3차원 데이터 합성곱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3차원 데이터 합성곱 연산</dc:title>
  <dc:creator>stu</dc:creator>
  <cp:lastModifiedBy>STU</cp:lastModifiedBy>
  <cp:revision>13</cp:revision>
  <dcterms:created xsi:type="dcterms:W3CDTF">2017-07-31T02:08:18Z</dcterms:created>
  <dcterms:modified xsi:type="dcterms:W3CDTF">2017-08-03T06:45:16Z</dcterms:modified>
</cp:coreProperties>
</file>