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34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2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98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34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30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1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23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19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9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6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3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24286EB-C2A9-439A-98EF-AD7CC1AA2EB0}" type="datetimeFigureOut">
              <a:rPr lang="es-ES" smtClean="0"/>
              <a:t>05/02/2022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912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h2databas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26F25-118D-4ADB-8374-E57210EC5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 de datos embebida:</a:t>
            </a:r>
            <a:br>
              <a:rPr lang="es-ES" dirty="0"/>
            </a:br>
            <a:r>
              <a:rPr lang="es-ES" dirty="0"/>
              <a:t>h2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24A86-F809-4618-863F-B30337F53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Hecho por:</a:t>
            </a:r>
          </a:p>
          <a:p>
            <a:r>
              <a:rPr lang="es-ES" dirty="0"/>
              <a:t>Adrián Jiménez Mendoza</a:t>
            </a:r>
          </a:p>
          <a:p>
            <a:r>
              <a:rPr lang="es-ES" dirty="0"/>
              <a:t>Roberts </a:t>
            </a:r>
            <a:r>
              <a:rPr lang="es-ES" dirty="0" err="1"/>
              <a:t>Kristians</a:t>
            </a:r>
            <a:r>
              <a:rPr lang="es-ES" dirty="0"/>
              <a:t> </a:t>
            </a:r>
            <a:r>
              <a:rPr lang="es-ES" dirty="0" err="1"/>
              <a:t>Bruzuks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2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4B7FE-33CF-4C0D-BF1D-075A06EC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H2 en un proyecto 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7DD1BF-A926-4DE4-84D1-9F4839277484}"/>
              </a:ext>
            </a:extLst>
          </p:cNvPr>
          <p:cNvSpPr txBox="1"/>
          <p:nvPr/>
        </p:nvSpPr>
        <p:spPr>
          <a:xfrm>
            <a:off x="762000" y="2259106"/>
            <a:ext cx="290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Los pasos para configurar</a:t>
            </a:r>
          </a:p>
        </p:txBody>
      </p:sp>
    </p:spTree>
    <p:extLst>
      <p:ext uri="{BB962C8B-B14F-4D97-AF65-F5344CB8AC3E}">
        <p14:creationId xmlns:p14="http://schemas.microsoft.com/office/powerpoint/2010/main" val="295553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F5DF7-B020-47FE-B1BE-5FCDDA73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296367-2B79-47DB-81E6-E1C9EF626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511" y="2178902"/>
            <a:ext cx="32004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es H2?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Pasos de instalación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Métodos de arranque de la consola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Configurar H2 en un proyecto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302D8-918A-4F77-93A9-56B4A82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h2?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B2C4B9-2496-4111-B26A-9C9A52F65317}"/>
              </a:ext>
            </a:extLst>
          </p:cNvPr>
          <p:cNvSpPr txBox="1"/>
          <p:nvPr/>
        </p:nvSpPr>
        <p:spPr>
          <a:xfrm>
            <a:off x="622169" y="2479249"/>
            <a:ext cx="9784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H2 es un sistema administrador de bases de datos programado en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 ser incorporado en aplicaciones Java o ejecutarse en modo cliente-servidor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Su última versión estable es la 2.1.210 (2022-01-17) publicada el 17 de Enero de 2022</a:t>
            </a:r>
          </a:p>
        </p:txBody>
      </p:sp>
    </p:spTree>
    <p:extLst>
      <p:ext uri="{BB962C8B-B14F-4D97-AF65-F5344CB8AC3E}">
        <p14:creationId xmlns:p14="http://schemas.microsoft.com/office/powerpoint/2010/main" val="75511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650450" y="2309567"/>
            <a:ext cx="5444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Visita la página oficial de H2 y descarga  el instalador. (Nuestro equipo podría intentar evitar que ejecutemos el instalador)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4784E8"/>
                </a:solidFill>
                <a:effectLst/>
                <a:latin typeface="Roboto Slab"/>
                <a:hlinkClick r:id="rId2"/>
              </a:rPr>
              <a:t>http://www.h2database.com</a:t>
            </a:r>
            <a:endParaRPr lang="es-ES" sz="2400" b="0" i="0" u="none" strike="noStrike" dirty="0">
              <a:solidFill>
                <a:srgbClr val="4784E8"/>
              </a:solidFill>
              <a:effectLst/>
              <a:latin typeface="Roboto Sla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BD01C0-65FF-4E7D-97BC-AA1A103F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1585528"/>
            <a:ext cx="5039548" cy="4375554"/>
          </a:xfrm>
          <a:prstGeom prst="roundRect">
            <a:avLst>
              <a:gd name="adj" fmla="val 385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A61E112-5E40-4C16-8ABE-DDCE2281328F}"/>
              </a:ext>
            </a:extLst>
          </p:cNvPr>
          <p:cNvSpPr/>
          <p:nvPr/>
        </p:nvSpPr>
        <p:spPr>
          <a:xfrm rot="19890488">
            <a:off x="4631787" y="3915778"/>
            <a:ext cx="3115831" cy="1001648"/>
          </a:xfrm>
          <a:prstGeom prst="rightArrow">
            <a:avLst>
              <a:gd name="adj1" fmla="val 46494"/>
              <a:gd name="adj2" fmla="val 8916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02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650450" y="2309567"/>
            <a:ext cx="544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Seguimos los pasos de instalación: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A09AA6-8009-4C9D-BF21-395FC1E1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8" y="2922676"/>
            <a:ext cx="4740051" cy="3665538"/>
          </a:xfrm>
          <a:prstGeom prst="roundRect">
            <a:avLst>
              <a:gd name="adj" fmla="val 31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3C5E35-4D1B-443E-B4BC-F1DA43B6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56" y="2915905"/>
            <a:ext cx="4701947" cy="3657917"/>
          </a:xfrm>
          <a:prstGeom prst="roundRect">
            <a:avLst>
              <a:gd name="adj" fmla="val 34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ADE3556-5D12-4BC8-93D7-4FC1F58BE9AD}"/>
              </a:ext>
            </a:extLst>
          </p:cNvPr>
          <p:cNvSpPr/>
          <p:nvPr/>
        </p:nvSpPr>
        <p:spPr>
          <a:xfrm>
            <a:off x="5347264" y="3769001"/>
            <a:ext cx="1650327" cy="19517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565609" y="2111604"/>
            <a:ext cx="713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Si vamos a la carpeta donde se ha instalado H2, veremos que la estructura es esta: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50A892-76B8-46EF-B839-3295171C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2" y="2942601"/>
            <a:ext cx="6233700" cy="3017782"/>
          </a:xfrm>
          <a:prstGeom prst="roundRect">
            <a:avLst>
              <a:gd name="adj" fmla="val 5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DC4617-923A-4349-A7DA-D261F37EFA7B}"/>
              </a:ext>
            </a:extLst>
          </p:cNvPr>
          <p:cNvSpPr txBox="1"/>
          <p:nvPr/>
        </p:nvSpPr>
        <p:spPr>
          <a:xfrm>
            <a:off x="7871382" y="4390723"/>
            <a:ext cx="2837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¡A partir de aquí ya tenemos nuestra base de datos lista para ser configurada!</a:t>
            </a:r>
          </a:p>
        </p:txBody>
      </p:sp>
    </p:spTree>
    <p:extLst>
      <p:ext uri="{BB962C8B-B14F-4D97-AF65-F5344CB8AC3E}">
        <p14:creationId xmlns:p14="http://schemas.microsoft.com/office/powerpoint/2010/main" val="33791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98FBB2-3DAF-43E2-A802-35F8C66EF817}"/>
              </a:ext>
            </a:extLst>
          </p:cNvPr>
          <p:cNvSpPr txBox="1"/>
          <p:nvPr/>
        </p:nvSpPr>
        <p:spPr>
          <a:xfrm>
            <a:off x="528431" y="1843719"/>
            <a:ext cx="1113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H2 tiene varias formas de iniciar nuestra consola dependiendo de la máquina donde lo tengamos instalado. Estas son las formas: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556181" y="3195687"/>
            <a:ext cx="593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1 (Windows): Inicio -&gt; h2 </a:t>
            </a:r>
            <a:r>
              <a:rPr lang="es-ES" sz="2400" dirty="0" err="1"/>
              <a:t>Console</a:t>
            </a:r>
            <a:endParaRPr lang="es-ES" sz="2400" dirty="0"/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2(Windows): En la carpeta del programa entramos en la carpeta </a:t>
            </a:r>
            <a:r>
              <a:rPr lang="es-ES" sz="2400" dirty="0" err="1"/>
              <a:t>bin</a:t>
            </a:r>
            <a:r>
              <a:rPr lang="es-ES" sz="2400" dirty="0"/>
              <a:t>. Abrimos la consola y ejecutamos “h2.bat” o “./h2.bat”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4FF702-9B3A-436B-9CA8-70DD23E1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120" y="2344899"/>
            <a:ext cx="2244879" cy="1512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D5A83CF-4C39-455A-9252-09EAD95FFBF1}"/>
              </a:ext>
            </a:extLst>
          </p:cNvPr>
          <p:cNvCxnSpPr>
            <a:cxnSpLocks/>
          </p:cNvCxnSpPr>
          <p:nvPr/>
        </p:nvCxnSpPr>
        <p:spPr>
          <a:xfrm>
            <a:off x="6334812" y="3476268"/>
            <a:ext cx="2407308" cy="6821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ACDF7604-FC7F-4161-901D-7D1167EB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93" y="4050060"/>
            <a:ext cx="3313581" cy="1555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965ACA-E3DB-47A3-ABE5-65467623129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49971" y="4827634"/>
            <a:ext cx="1027522" cy="102585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4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56072" y="2253007"/>
            <a:ext cx="5938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3 (Todos): En la carpeta del programa, en la carpeta </a:t>
            </a:r>
            <a:r>
              <a:rPr lang="es-ES" sz="2400" dirty="0" err="1"/>
              <a:t>bin</a:t>
            </a:r>
            <a:r>
              <a:rPr lang="es-ES" sz="2400" dirty="0"/>
              <a:t>, doble </a:t>
            </a:r>
            <a:r>
              <a:rPr lang="es-ES" sz="2400" dirty="0" err="1"/>
              <a:t>click</a:t>
            </a:r>
            <a:r>
              <a:rPr lang="es-ES" sz="2400" dirty="0"/>
              <a:t> sobre h2*.jar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4(Todos): En la carpeta del programa entramos en la carpeta </a:t>
            </a:r>
            <a:r>
              <a:rPr lang="es-ES" sz="2400" dirty="0" err="1"/>
              <a:t>bin</a:t>
            </a:r>
            <a:r>
              <a:rPr lang="es-ES" sz="2400" dirty="0"/>
              <a:t>. Abrimos la consola y ejecutamos “</a:t>
            </a:r>
            <a:r>
              <a:rPr lang="pt-BR" sz="2400" dirty="0" err="1"/>
              <a:t>java</a:t>
            </a:r>
            <a:r>
              <a:rPr lang="pt-BR" sz="2400" dirty="0"/>
              <a:t> -</a:t>
            </a:r>
            <a:r>
              <a:rPr lang="pt-BR" sz="2400" dirty="0" err="1"/>
              <a:t>cp</a:t>
            </a:r>
            <a:r>
              <a:rPr lang="pt-BR" sz="2400" dirty="0"/>
              <a:t> h2*.jar org.h2.tools.Server”</a:t>
            </a:r>
            <a:endParaRPr lang="es-ES" sz="2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D5A83CF-4C39-455A-9252-09EAD95FFBF1}"/>
              </a:ext>
            </a:extLst>
          </p:cNvPr>
          <p:cNvCxnSpPr>
            <a:cxnSpLocks/>
          </p:cNvCxnSpPr>
          <p:nvPr/>
        </p:nvCxnSpPr>
        <p:spPr>
          <a:xfrm>
            <a:off x="5542961" y="3063711"/>
            <a:ext cx="4308049" cy="71279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965ACA-E3DB-47A3-ABE5-6546762312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15439" y="5149861"/>
            <a:ext cx="2248293" cy="292994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EB70AB75-AE50-4B0F-BE8C-04BB8BF5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61"/>
          <a:stretch/>
        </p:blipFill>
        <p:spPr>
          <a:xfrm>
            <a:off x="9935852" y="2000520"/>
            <a:ext cx="1659118" cy="2400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BC731AC-A32B-4598-A5CC-29BEF7C5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32" y="4878926"/>
            <a:ext cx="4976291" cy="1127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070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114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Cualquiera de las formas que uses, se debería abrir una ventana en nuestro navegador principal como esta: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AE7E4D-470D-4182-AD46-DF1E17FE9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"/>
          <a:stretch/>
        </p:blipFill>
        <p:spPr>
          <a:xfrm>
            <a:off x="3619892" y="2745506"/>
            <a:ext cx="4581816" cy="3905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574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187</TotalTime>
  <Words>333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Corbel</vt:lpstr>
      <vt:lpstr>Roboto Slab</vt:lpstr>
      <vt:lpstr>Wingdings</vt:lpstr>
      <vt:lpstr>Con bandas</vt:lpstr>
      <vt:lpstr>Base de datos embebida: h2</vt:lpstr>
      <vt:lpstr>Índice:</vt:lpstr>
      <vt:lpstr>¿qué es h2?</vt:lpstr>
      <vt:lpstr>Pasos de la instalación</vt:lpstr>
      <vt:lpstr>Pasos de la instalación</vt:lpstr>
      <vt:lpstr>Pasos de la instalación</vt:lpstr>
      <vt:lpstr>Métodos de arranque de la consola</vt:lpstr>
      <vt:lpstr>Métodos de arranque de la consola</vt:lpstr>
      <vt:lpstr>Métodos de arranque de la consola</vt:lpstr>
      <vt:lpstr>Configurar H2 en un proyecto Maven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embebida: h2</dc:title>
  <dc:creator>Adrian Jiménez Mendoza</dc:creator>
  <cp:lastModifiedBy>Adrian Jiménez Mendoza</cp:lastModifiedBy>
  <cp:revision>20</cp:revision>
  <dcterms:created xsi:type="dcterms:W3CDTF">2022-02-05T08:33:50Z</dcterms:created>
  <dcterms:modified xsi:type="dcterms:W3CDTF">2022-02-05T13:24:13Z</dcterms:modified>
</cp:coreProperties>
</file>