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34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2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9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34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30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1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23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19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9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6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24286EB-C2A9-439A-98EF-AD7CC1AA2EB0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05B734-814F-4468-BE42-810CFEBBC2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91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2databas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26F25-118D-4ADB-8374-E57210EC5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Base de datos embebida:</a:t>
            </a:r>
            <a:br>
              <a:rPr lang="es-ES" dirty="0"/>
            </a:br>
            <a:r>
              <a:rPr lang="es-ES" dirty="0"/>
              <a:t>h2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24A86-F809-4618-863F-B30337F53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Hecho por:</a:t>
            </a:r>
          </a:p>
          <a:p>
            <a:r>
              <a:rPr lang="es-ES" dirty="0"/>
              <a:t>Adrián Jiménez Mendoza</a:t>
            </a:r>
          </a:p>
          <a:p>
            <a:r>
              <a:rPr lang="es-ES" dirty="0"/>
              <a:t>Roberts </a:t>
            </a:r>
            <a:r>
              <a:rPr lang="es-ES" dirty="0" err="1"/>
              <a:t>Kristians</a:t>
            </a:r>
            <a:r>
              <a:rPr lang="es-ES" dirty="0"/>
              <a:t> </a:t>
            </a:r>
            <a:r>
              <a:rPr lang="es-ES" dirty="0" err="1"/>
              <a:t>Bruzuks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366903-1D7B-47F5-A302-7CC56A33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43" y="4087446"/>
            <a:ext cx="4193281" cy="2290446"/>
          </a:xfrm>
          <a:prstGeom prst="roundRect">
            <a:avLst>
              <a:gd name="adj" fmla="val 3406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6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4B7FE-33CF-4C0D-BF1D-075A06EC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H2 en un proyecto 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DD1BF-A926-4DE4-84D1-9F4839277484}"/>
              </a:ext>
            </a:extLst>
          </p:cNvPr>
          <p:cNvSpPr txBox="1"/>
          <p:nvPr/>
        </p:nvSpPr>
        <p:spPr>
          <a:xfrm>
            <a:off x="457200" y="1868337"/>
            <a:ext cx="1137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el caso de un proyecto Maven, podremos estas dependencias en nuestro pom.xml: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901E75-625B-44A8-AF50-18FA18025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35"/>
          <a:stretch/>
        </p:blipFill>
        <p:spPr>
          <a:xfrm>
            <a:off x="3180346" y="2527377"/>
            <a:ext cx="5159187" cy="1232723"/>
          </a:xfrm>
          <a:prstGeom prst="roundRect">
            <a:avLst>
              <a:gd name="adj" fmla="val 30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D60588-0649-4326-A4ED-AD6682160212}"/>
              </a:ext>
            </a:extLst>
          </p:cNvPr>
          <p:cNvSpPr txBox="1"/>
          <p:nvPr/>
        </p:nvSpPr>
        <p:spPr>
          <a:xfrm>
            <a:off x="336061" y="4297166"/>
            <a:ext cx="1137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 queremos instalar los .</a:t>
            </a:r>
            <a:r>
              <a:rPr lang="es-ES" sz="2400" dirty="0" err="1"/>
              <a:t>jar</a:t>
            </a:r>
            <a:r>
              <a:rPr lang="es-ES" sz="2400" dirty="0"/>
              <a:t>, usaremos el que tengamos tras instalar H2.</a:t>
            </a:r>
          </a:p>
        </p:txBody>
      </p:sp>
    </p:spTree>
    <p:extLst>
      <p:ext uri="{BB962C8B-B14F-4D97-AF65-F5344CB8AC3E}">
        <p14:creationId xmlns:p14="http://schemas.microsoft.com/office/powerpoint/2010/main" val="295553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4B7FE-33CF-4C0D-BF1D-075A06EC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H2 en un proyecto Maven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DD1BF-A926-4DE4-84D1-9F4839277484}"/>
              </a:ext>
            </a:extLst>
          </p:cNvPr>
          <p:cNvSpPr txBox="1"/>
          <p:nvPr/>
        </p:nvSpPr>
        <p:spPr>
          <a:xfrm>
            <a:off x="457200" y="1868337"/>
            <a:ext cx="551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También usaremos un documento .java que sirve para configurar la conexión: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580DC2-33EE-4C4E-BB33-C11845E3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08" y="1602154"/>
            <a:ext cx="5403586" cy="4680478"/>
          </a:xfrm>
          <a:prstGeom prst="roundRect">
            <a:avLst>
              <a:gd name="adj" fmla="val 2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705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Consola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327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 entrar a la consola, se mostrará la siguiente ventana: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C1F0FE-8C97-44E8-B7F2-12653B30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08" y="1510470"/>
            <a:ext cx="4976291" cy="4930567"/>
          </a:xfrm>
          <a:prstGeom prst="roundRect">
            <a:avLst>
              <a:gd name="adj" fmla="val 26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1C06BC0-EC7B-4989-9FE2-155E641DD6A4}"/>
              </a:ext>
            </a:extLst>
          </p:cNvPr>
          <p:cNvSpPr/>
          <p:nvPr/>
        </p:nvSpPr>
        <p:spPr>
          <a:xfrm>
            <a:off x="5742043" y="1352575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9DF3A3-C936-4D9C-ADFB-D353DC64025D}"/>
              </a:ext>
            </a:extLst>
          </p:cNvPr>
          <p:cNvSpPr txBox="1"/>
          <p:nvPr/>
        </p:nvSpPr>
        <p:spPr>
          <a:xfrm>
            <a:off x="5742044" y="1253558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597AC2E-528B-4E80-9A98-1E23394ADDE3}"/>
              </a:ext>
            </a:extLst>
          </p:cNvPr>
          <p:cNvSpPr/>
          <p:nvPr/>
        </p:nvSpPr>
        <p:spPr>
          <a:xfrm>
            <a:off x="5742043" y="2013526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2C7D0F-5536-4C7C-BF42-84829893AF8A}"/>
              </a:ext>
            </a:extLst>
          </p:cNvPr>
          <p:cNvSpPr txBox="1"/>
          <p:nvPr/>
        </p:nvSpPr>
        <p:spPr>
          <a:xfrm>
            <a:off x="5742044" y="1914509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2</a:t>
            </a:r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8E0DB0-F831-4622-930C-44A5FE128235}"/>
              </a:ext>
            </a:extLst>
          </p:cNvPr>
          <p:cNvSpPr/>
          <p:nvPr/>
        </p:nvSpPr>
        <p:spPr>
          <a:xfrm>
            <a:off x="7399930" y="1710040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B8FCAD-09D2-4F10-BCBC-15DD3569CB4A}"/>
              </a:ext>
            </a:extLst>
          </p:cNvPr>
          <p:cNvSpPr txBox="1"/>
          <p:nvPr/>
        </p:nvSpPr>
        <p:spPr>
          <a:xfrm>
            <a:off x="7403466" y="1592881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3</a:t>
            </a:r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EAEACD-7651-43CA-BDA9-46F7F7577729}"/>
              </a:ext>
            </a:extLst>
          </p:cNvPr>
          <p:cNvSpPr/>
          <p:nvPr/>
        </p:nvSpPr>
        <p:spPr>
          <a:xfrm>
            <a:off x="7269133" y="3154942"/>
            <a:ext cx="292231" cy="30109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385A4E-84CC-4903-A086-B28FA7ADE70C}"/>
              </a:ext>
            </a:extLst>
          </p:cNvPr>
          <p:cNvSpPr txBox="1"/>
          <p:nvPr/>
        </p:nvSpPr>
        <p:spPr>
          <a:xfrm>
            <a:off x="7269134" y="3055925"/>
            <a:ext cx="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4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8635D5-9F40-4A32-AE84-CAC4BCEDA939}"/>
              </a:ext>
            </a:extLst>
          </p:cNvPr>
          <p:cNvSpPr txBox="1"/>
          <p:nvPr/>
        </p:nvSpPr>
        <p:spPr>
          <a:xfrm>
            <a:off x="289169" y="3313723"/>
            <a:ext cx="4845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Barra de tareas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Explorador de archivos/tablas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Cuadro de texto (Aquí se colocan los comandos SQL)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Zona View donde se muestran los resultados.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143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Consola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6281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Al pulsar sobre una tabla que hayamos creado, nuestro cuadro de texto pondrá esta sentencia SQL.</a:t>
            </a:r>
          </a:p>
          <a:p>
            <a:endParaRPr lang="es-ES" sz="2400" dirty="0"/>
          </a:p>
          <a:p>
            <a:r>
              <a:rPr lang="es-ES" sz="2400" dirty="0"/>
              <a:t>Al presionar el botón de ‘Ejecutar’ nos mostrará el contenido de la tabla.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A8FBCF-7E45-485E-90BE-7FB60E7A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57" y="2018210"/>
            <a:ext cx="5462799" cy="3132128"/>
          </a:xfrm>
          <a:prstGeom prst="roundRect">
            <a:avLst>
              <a:gd name="adj" fmla="val 58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429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Consola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6281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base de datos H2 también nos permite ejecutar las sentencias SQL que queramos.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66B84F-170B-45D9-B7B1-356FE31E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3" y="3213975"/>
            <a:ext cx="4323760" cy="2421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B03E60-4E29-4503-841A-A06EF9F9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85" y="2362552"/>
            <a:ext cx="3826483" cy="3506802"/>
          </a:xfrm>
          <a:prstGeom prst="roundRect">
            <a:avLst>
              <a:gd name="adj" fmla="val 23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7605F8E-A8D6-4AB8-A555-F59AA143E3E1}"/>
              </a:ext>
            </a:extLst>
          </p:cNvPr>
          <p:cNvSpPr/>
          <p:nvPr/>
        </p:nvSpPr>
        <p:spPr>
          <a:xfrm>
            <a:off x="5050444" y="3284447"/>
            <a:ext cx="2089030" cy="19517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39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JAVA PARA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346047" y="1906694"/>
            <a:ext cx="11267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Los pasos para conectar con la base de datos y modificarla son sencillas. Veamos como hacerlo.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1A100C-1E78-4CC8-8835-89E92CE7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3" y="3154183"/>
            <a:ext cx="3521118" cy="315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BC246D-57A5-40BA-8F8F-2CB0B7034F5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945101" y="3312107"/>
            <a:ext cx="3042225" cy="3971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62B1372-972F-405C-BA6A-A4724CF55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26" y="3163276"/>
            <a:ext cx="4511145" cy="3770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AF983E0-6BE3-4054-AE90-99DB2FDB6B43}"/>
              </a:ext>
            </a:extLst>
          </p:cNvPr>
          <p:cNvSpPr txBox="1"/>
          <p:nvPr/>
        </p:nvSpPr>
        <p:spPr>
          <a:xfrm>
            <a:off x="346047" y="2655689"/>
            <a:ext cx="8026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Siempre empezamos conectándonos con la BD de esta forma: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13A284-0E9F-4BFE-939C-2F5C9C815743}"/>
              </a:ext>
            </a:extLst>
          </p:cNvPr>
          <p:cNvSpPr txBox="1"/>
          <p:nvPr/>
        </p:nvSpPr>
        <p:spPr>
          <a:xfrm>
            <a:off x="346047" y="3853859"/>
            <a:ext cx="935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Cuando acabemos de realizar las instrucciones SQL, se cierra la conexión: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F81DEAB-53F1-43E6-87CB-8E8F9B358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419" y="4488336"/>
            <a:ext cx="4415358" cy="1951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95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JAVA PARA H2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346047" y="1906694"/>
            <a:ext cx="11267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funciones básicas de esta BD (Insertar, Eliminar y Modificar) se hacen de la siguiente forma: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C8DAB6-BD08-47CA-A79C-1902869E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78" y="3426872"/>
            <a:ext cx="8590895" cy="2353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E038E41-AD90-4FE9-8157-5147705DD1D3}"/>
              </a:ext>
            </a:extLst>
          </p:cNvPr>
          <p:cNvSpPr txBox="1"/>
          <p:nvPr/>
        </p:nvSpPr>
        <p:spPr>
          <a:xfrm>
            <a:off x="803246" y="2851449"/>
            <a:ext cx="1126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Insertar:</a:t>
            </a:r>
          </a:p>
        </p:txBody>
      </p:sp>
    </p:spTree>
    <p:extLst>
      <p:ext uri="{BB962C8B-B14F-4D97-AF65-F5344CB8AC3E}">
        <p14:creationId xmlns:p14="http://schemas.microsoft.com/office/powerpoint/2010/main" val="2808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JAVA PARA H2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038E41-AD90-4FE9-8157-5147705DD1D3}"/>
              </a:ext>
            </a:extLst>
          </p:cNvPr>
          <p:cNvSpPr txBox="1"/>
          <p:nvPr/>
        </p:nvSpPr>
        <p:spPr>
          <a:xfrm>
            <a:off x="461151" y="1917406"/>
            <a:ext cx="1126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Eliminar: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244985-FC56-42DB-882B-B089C38E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9" y="2379071"/>
            <a:ext cx="7694052" cy="1233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02FA67-EC0F-4567-BA8F-95095E96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5" y="4475078"/>
            <a:ext cx="9028865" cy="1745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09972F-5818-47F8-8752-F5BACDFB86E4}"/>
              </a:ext>
            </a:extLst>
          </p:cNvPr>
          <p:cNvSpPr txBox="1"/>
          <p:nvPr/>
        </p:nvSpPr>
        <p:spPr>
          <a:xfrm>
            <a:off x="599126" y="4013414"/>
            <a:ext cx="1126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Modificar:</a:t>
            </a:r>
          </a:p>
        </p:txBody>
      </p:sp>
    </p:spTree>
    <p:extLst>
      <p:ext uri="{BB962C8B-B14F-4D97-AF65-F5344CB8AC3E}">
        <p14:creationId xmlns:p14="http://schemas.microsoft.com/office/powerpoint/2010/main" val="140733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6110A90-C30F-442B-B6DB-58643CE33D91}"/>
              </a:ext>
            </a:extLst>
          </p:cNvPr>
          <p:cNvSpPr txBox="1"/>
          <p:nvPr/>
        </p:nvSpPr>
        <p:spPr>
          <a:xfrm>
            <a:off x="2690648" y="2151727"/>
            <a:ext cx="68107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/>
              <a:t>¡Esto es todo!</a:t>
            </a:r>
          </a:p>
          <a:p>
            <a:pPr algn="ctr"/>
            <a:endParaRPr lang="es-ES" sz="3600" dirty="0"/>
          </a:p>
          <a:p>
            <a:pPr algn="ctr"/>
            <a:r>
              <a:rPr lang="es-ES" sz="3600" dirty="0"/>
              <a:t>Gracias por escucharnos.</a:t>
            </a:r>
          </a:p>
        </p:txBody>
      </p:sp>
    </p:spTree>
    <p:extLst>
      <p:ext uri="{BB962C8B-B14F-4D97-AF65-F5344CB8AC3E}">
        <p14:creationId xmlns:p14="http://schemas.microsoft.com/office/powerpoint/2010/main" val="345879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5DF7-B020-47FE-B1BE-5FCDDA73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296367-2B79-47DB-81E6-E1C9EF626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511" y="2178902"/>
            <a:ext cx="3200400" cy="3429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¿Qué es H2?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Pasos de instalación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Métodos de arranque de la consola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Configurar H2 en un proyecto 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Consola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Código Java para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FC3870-5766-4272-B0B5-5C4B47D9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919" y="4283378"/>
            <a:ext cx="4193281" cy="2290446"/>
          </a:xfrm>
          <a:prstGeom prst="roundRect">
            <a:avLst>
              <a:gd name="adj" fmla="val 34069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302D8-918A-4F77-93A9-56B4A82F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h2?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B2C4B9-2496-4111-B26A-9C9A52F65317}"/>
              </a:ext>
            </a:extLst>
          </p:cNvPr>
          <p:cNvSpPr txBox="1"/>
          <p:nvPr/>
        </p:nvSpPr>
        <p:spPr>
          <a:xfrm>
            <a:off x="622169" y="2479249"/>
            <a:ext cx="9784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H2 es un sistema administrador de bases de datos programado en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 ser incorporado en aplicaciones Java o ejecutarse en modo cliente-servidor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Su última versión estable es la 2.1.210 (2022-01-17) publicada el 17 de Enero de 2022</a:t>
            </a:r>
          </a:p>
        </p:txBody>
      </p:sp>
    </p:spTree>
    <p:extLst>
      <p:ext uri="{BB962C8B-B14F-4D97-AF65-F5344CB8AC3E}">
        <p14:creationId xmlns:p14="http://schemas.microsoft.com/office/powerpoint/2010/main" val="75511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650450" y="2309567"/>
            <a:ext cx="5444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Visita la página oficial de H2 y descarga  el instalador. (Nuestro equipo podría intentar evitar que ejecutemos el instalador)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0" i="0" u="none" strike="noStrike" dirty="0">
                <a:solidFill>
                  <a:srgbClr val="4784E8"/>
                </a:solidFill>
                <a:effectLst/>
                <a:latin typeface="Roboto Slab"/>
                <a:hlinkClick r:id="rId2"/>
              </a:rPr>
              <a:t>http://www.h2database.com</a:t>
            </a:r>
            <a:endParaRPr lang="es-ES" sz="2400" b="0" i="0" u="none" strike="noStrike" dirty="0">
              <a:solidFill>
                <a:srgbClr val="4784E8"/>
              </a:solidFill>
              <a:effectLst/>
              <a:latin typeface="Roboto Sla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BD01C0-65FF-4E7D-97BC-AA1A103F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1585528"/>
            <a:ext cx="5039548" cy="4375554"/>
          </a:xfrm>
          <a:prstGeom prst="roundRect">
            <a:avLst>
              <a:gd name="adj" fmla="val 385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A61E112-5E40-4C16-8ABE-DDCE2281328F}"/>
              </a:ext>
            </a:extLst>
          </p:cNvPr>
          <p:cNvSpPr/>
          <p:nvPr/>
        </p:nvSpPr>
        <p:spPr>
          <a:xfrm rot="19890488">
            <a:off x="4631787" y="3915778"/>
            <a:ext cx="3115831" cy="1001648"/>
          </a:xfrm>
          <a:prstGeom prst="rightArrow">
            <a:avLst>
              <a:gd name="adj1" fmla="val 46494"/>
              <a:gd name="adj2" fmla="val 8916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02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650450" y="2309567"/>
            <a:ext cx="544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Seguimos los pasos de instalación: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A09AA6-8009-4C9D-BF21-395FC1E1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8" y="2922676"/>
            <a:ext cx="4740051" cy="3665538"/>
          </a:xfrm>
          <a:prstGeom prst="roundRect">
            <a:avLst>
              <a:gd name="adj" fmla="val 31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3C5E35-4D1B-443E-B4BC-F1DA43B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56" y="2915905"/>
            <a:ext cx="4701947" cy="3657917"/>
          </a:xfrm>
          <a:prstGeom prst="roundRect">
            <a:avLst>
              <a:gd name="adj" fmla="val 34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ADE3556-5D12-4BC8-93D7-4FC1F58BE9AD}"/>
              </a:ext>
            </a:extLst>
          </p:cNvPr>
          <p:cNvSpPr/>
          <p:nvPr/>
        </p:nvSpPr>
        <p:spPr>
          <a:xfrm>
            <a:off x="5347264" y="3769001"/>
            <a:ext cx="1650327" cy="19517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B7DB-44F2-420E-B492-E4870413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68F14C-1799-4CF2-A91F-021E6510FAF4}"/>
              </a:ext>
            </a:extLst>
          </p:cNvPr>
          <p:cNvSpPr txBox="1"/>
          <p:nvPr/>
        </p:nvSpPr>
        <p:spPr>
          <a:xfrm>
            <a:off x="565609" y="2111604"/>
            <a:ext cx="713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Si vamos a la carpeta donde se ha instalado H2, veremos que la estructura es esta: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50A892-76B8-46EF-B839-3295171C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2" y="2942601"/>
            <a:ext cx="6233700" cy="3017782"/>
          </a:xfrm>
          <a:prstGeom prst="roundRect">
            <a:avLst>
              <a:gd name="adj" fmla="val 547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DC4617-923A-4349-A7DA-D261F37EFA7B}"/>
              </a:ext>
            </a:extLst>
          </p:cNvPr>
          <p:cNvSpPr txBox="1"/>
          <p:nvPr/>
        </p:nvSpPr>
        <p:spPr>
          <a:xfrm>
            <a:off x="7871382" y="4390723"/>
            <a:ext cx="2837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¡A partir de aquí ya tenemos nuestra base de datos lista para ser configurada!</a:t>
            </a:r>
          </a:p>
        </p:txBody>
      </p:sp>
    </p:spTree>
    <p:extLst>
      <p:ext uri="{BB962C8B-B14F-4D97-AF65-F5344CB8AC3E}">
        <p14:creationId xmlns:p14="http://schemas.microsoft.com/office/powerpoint/2010/main" val="33791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98FBB2-3DAF-43E2-A802-35F8C66EF817}"/>
              </a:ext>
            </a:extLst>
          </p:cNvPr>
          <p:cNvSpPr txBox="1"/>
          <p:nvPr/>
        </p:nvSpPr>
        <p:spPr>
          <a:xfrm>
            <a:off x="528431" y="1843719"/>
            <a:ext cx="1113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H2 tiene varias formas de iniciar nuestra consola dependiendo de la máquina donde lo tengamos instalado. Estas son las formas: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556181" y="3195687"/>
            <a:ext cx="593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1 (Windows): Inicio -&gt; h2 </a:t>
            </a:r>
            <a:r>
              <a:rPr lang="es-ES" sz="2400" dirty="0" err="1"/>
              <a:t>Console</a:t>
            </a:r>
            <a:endParaRPr lang="es-ES" sz="2400" dirty="0"/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2(Windows): En la carpeta del programa entramos en la carpeta </a:t>
            </a:r>
            <a:r>
              <a:rPr lang="es-ES" sz="2400" dirty="0" err="1"/>
              <a:t>bin</a:t>
            </a:r>
            <a:r>
              <a:rPr lang="es-ES" sz="2400" dirty="0"/>
              <a:t>. Abrimos la consola y ejecutamos “h2.bat” o “./h2.bat”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4FF702-9B3A-436B-9CA8-70DD23E1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120" y="2344899"/>
            <a:ext cx="2244879" cy="1512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5A83CF-4C39-455A-9252-09EAD95FFBF1}"/>
              </a:ext>
            </a:extLst>
          </p:cNvPr>
          <p:cNvCxnSpPr>
            <a:cxnSpLocks/>
          </p:cNvCxnSpPr>
          <p:nvPr/>
        </p:nvCxnSpPr>
        <p:spPr>
          <a:xfrm>
            <a:off x="6334812" y="3476268"/>
            <a:ext cx="2407308" cy="6821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ACDF7604-FC7F-4161-901D-7D1167EB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93" y="4050060"/>
            <a:ext cx="3313581" cy="1555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965ACA-E3DB-47A3-ABE5-65467623129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49971" y="4827634"/>
            <a:ext cx="1027522" cy="102585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4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56072" y="2253007"/>
            <a:ext cx="5938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3 (Todos): En la carpeta del programa, en la carpeta </a:t>
            </a:r>
            <a:r>
              <a:rPr lang="es-ES" sz="2400" dirty="0" err="1"/>
              <a:t>bin</a:t>
            </a:r>
            <a:r>
              <a:rPr lang="es-ES" sz="2400" dirty="0"/>
              <a:t>, doble </a:t>
            </a:r>
            <a:r>
              <a:rPr lang="es-ES" sz="2400" dirty="0" err="1"/>
              <a:t>click</a:t>
            </a:r>
            <a:r>
              <a:rPr lang="es-ES" sz="2400" dirty="0"/>
              <a:t> sobre h2*.jar</a:t>
            </a:r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Método 4(Todos): En la carpeta del programa entramos en la carpeta </a:t>
            </a:r>
            <a:r>
              <a:rPr lang="es-ES" sz="2400" dirty="0" err="1"/>
              <a:t>bin</a:t>
            </a:r>
            <a:r>
              <a:rPr lang="es-ES" sz="2400" dirty="0"/>
              <a:t>. Abrimos la consola y ejecutamos “</a:t>
            </a:r>
            <a:r>
              <a:rPr lang="pt-BR" sz="2400" dirty="0" err="1"/>
              <a:t>java</a:t>
            </a:r>
            <a:r>
              <a:rPr lang="pt-BR" sz="2400" dirty="0"/>
              <a:t> -</a:t>
            </a:r>
            <a:r>
              <a:rPr lang="pt-BR" sz="2400" dirty="0" err="1"/>
              <a:t>cp</a:t>
            </a:r>
            <a:r>
              <a:rPr lang="pt-BR" sz="2400" dirty="0"/>
              <a:t> h2*.jar org.h2.tools.Server”</a:t>
            </a:r>
            <a:endParaRPr lang="es-ES" sz="2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5A83CF-4C39-455A-9252-09EAD95FFBF1}"/>
              </a:ext>
            </a:extLst>
          </p:cNvPr>
          <p:cNvCxnSpPr>
            <a:cxnSpLocks/>
          </p:cNvCxnSpPr>
          <p:nvPr/>
        </p:nvCxnSpPr>
        <p:spPr>
          <a:xfrm>
            <a:off x="5542961" y="3063711"/>
            <a:ext cx="4308049" cy="71279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965ACA-E3DB-47A3-ABE5-6546762312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15439" y="5149861"/>
            <a:ext cx="2248293" cy="292994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EB70AB75-AE50-4B0F-BE8C-04BB8BF5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61"/>
          <a:stretch/>
        </p:blipFill>
        <p:spPr>
          <a:xfrm>
            <a:off x="9935852" y="2000520"/>
            <a:ext cx="1659118" cy="2400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BC731AC-A32B-4598-A5CC-29BEF7C5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32" y="4878926"/>
            <a:ext cx="4976291" cy="1127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07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12B1-5BFD-4504-A51F-5CBE8292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arranque de la consola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0C913-5A53-4DD7-9622-A80006EE214C}"/>
              </a:ext>
            </a:extLst>
          </p:cNvPr>
          <p:cNvSpPr txBox="1"/>
          <p:nvPr/>
        </p:nvSpPr>
        <p:spPr>
          <a:xfrm>
            <a:off x="181924" y="1914509"/>
            <a:ext cx="114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Cualquiera de las formas que uses, se debería abrir una ventana en nuestro navegador principal como esta: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AE7E4D-470D-4182-AD46-DF1E17FE9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"/>
          <a:stretch/>
        </p:blipFill>
        <p:spPr>
          <a:xfrm>
            <a:off x="3619892" y="2745506"/>
            <a:ext cx="4581816" cy="3905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574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631</TotalTime>
  <Words>572</Words>
  <Application>Microsoft Office PowerPoint</Application>
  <PresentationFormat>Panorámica</PresentationFormat>
  <Paragraphs>73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Corbel</vt:lpstr>
      <vt:lpstr>Roboto Slab</vt:lpstr>
      <vt:lpstr>Wingdings</vt:lpstr>
      <vt:lpstr>Con bandas</vt:lpstr>
      <vt:lpstr>Base de datos embebida: h2</vt:lpstr>
      <vt:lpstr>Índice:</vt:lpstr>
      <vt:lpstr>¿qué es h2?</vt:lpstr>
      <vt:lpstr>Pasos de la instalación</vt:lpstr>
      <vt:lpstr>Pasos de la instalación</vt:lpstr>
      <vt:lpstr>Pasos de la instalación</vt:lpstr>
      <vt:lpstr>Métodos de arranque de la consola</vt:lpstr>
      <vt:lpstr>Métodos de arranque de la consola</vt:lpstr>
      <vt:lpstr>Métodos de arranque de la consola</vt:lpstr>
      <vt:lpstr>Configurar H2 en un proyecto Maven</vt:lpstr>
      <vt:lpstr>Configurar H2 en un proyecto Maven</vt:lpstr>
      <vt:lpstr>Consola h2</vt:lpstr>
      <vt:lpstr>Consola h2</vt:lpstr>
      <vt:lpstr>Consola h2</vt:lpstr>
      <vt:lpstr>CÓDIGO JAVA PARA H2</vt:lpstr>
      <vt:lpstr>CÓDIGO JAVA PARA H2</vt:lpstr>
      <vt:lpstr>CÓDIGO JAVA PARA H2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embebida: h2</dc:title>
  <dc:creator>Adrian Jiménez Mendoza</dc:creator>
  <cp:lastModifiedBy>Adrian Jiménez Mendoza</cp:lastModifiedBy>
  <cp:revision>33</cp:revision>
  <dcterms:created xsi:type="dcterms:W3CDTF">2022-02-05T08:33:50Z</dcterms:created>
  <dcterms:modified xsi:type="dcterms:W3CDTF">2022-02-09T20:35:55Z</dcterms:modified>
</cp:coreProperties>
</file>