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embeddedFontLs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245" y="-28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632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5e5198d4f_1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gb5e5198d4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5e5198d4f_1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b5e5198d4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5e5198d4f_1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b5e5198d4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48940e4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bb48940e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1216986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124555" y="1498596"/>
            <a:ext cx="15812287" cy="2"/>
          </a:xfrm>
          <a:prstGeom prst="straightConnector1">
            <a:avLst/>
          </a:prstGeom>
          <a:noFill/>
          <a:ln w="50800" cap="flat" cmpd="sng">
            <a:solidFill>
              <a:srgbClr val="705A8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"/>
          <p:cNvSpPr/>
          <p:nvPr/>
        </p:nvSpPr>
        <p:spPr>
          <a:xfrm>
            <a:off x="22217691" y="643047"/>
            <a:ext cx="855334" cy="154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endParaRPr/>
          </a:p>
        </p:txBody>
      </p:sp>
      <p:pic>
        <p:nvPicPr>
          <p:cNvPr id="8" name="Google Shape;8;p1" descr="logo-uni-eibar-ermua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61920" y="611393"/>
            <a:ext cx="3736992" cy="1556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 descr="logo-euskojaurlaritza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23992" y="719742"/>
            <a:ext cx="1365518" cy="136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1216986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653366" y="1539875"/>
            <a:ext cx="19507201" cy="333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»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–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•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–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»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50800" y="-25400"/>
            <a:ext cx="24485601" cy="137668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endParaRPr sz="6400" b="0" i="0" u="none" strike="noStrike" cap="non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7522903" y="1166425"/>
            <a:ext cx="15348600" cy="8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180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AKTIBITATE DIAGRAMAK</a:t>
            </a:r>
            <a:endParaRPr dirty="0"/>
          </a:p>
        </p:txBody>
      </p:sp>
      <p:pic>
        <p:nvPicPr>
          <p:cNvPr id="22" name="Google Shape;22;p3" descr="logo-uni-eibar-ermua-0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1706" y="10293425"/>
            <a:ext cx="6698876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 descr="logo-zuria-euskojaurlaritza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2738607" y="9030328"/>
            <a:ext cx="10133302" cy="11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118111" y="1589577"/>
            <a:ext cx="14371744" cy="70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Arial"/>
              <a:buNone/>
            </a:pPr>
            <a:r>
              <a:rPr lang="en-US" sz="2900" dirty="0" smtClean="0"/>
              <a:t>ADIBIDEAK</a:t>
            </a:r>
            <a:endParaRPr sz="2900" dirty="0"/>
          </a:p>
        </p:txBody>
      </p:sp>
      <p:sp>
        <p:nvSpPr>
          <p:cNvPr id="31" name="Google Shape;31;p4"/>
          <p:cNvSpPr/>
          <p:nvPr/>
        </p:nvSpPr>
        <p:spPr>
          <a:xfrm>
            <a:off x="1118111" y="346750"/>
            <a:ext cx="19614276" cy="109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705A88"/>
              </a:buClr>
              <a:buSzPts val="6400"/>
            </a:pPr>
            <a:r>
              <a:rPr lang="en-US" sz="6400" dirty="0">
                <a:solidFill>
                  <a:srgbClr val="705A88"/>
                </a:solidFill>
              </a:rPr>
              <a:t>AKTIBITATE DIAGRAMAK</a:t>
            </a:r>
            <a:endParaRPr lang="en-US" sz="6600" dirty="0"/>
          </a:p>
        </p:txBody>
      </p:sp>
      <p:pic>
        <p:nvPicPr>
          <p:cNvPr id="33" name="Google Shape;33;p4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14" y="3136740"/>
            <a:ext cx="4693086" cy="95594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86" y="2384420"/>
            <a:ext cx="7543800" cy="10311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1118111" y="1589577"/>
            <a:ext cx="143718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Arial"/>
              <a:buNone/>
            </a:pPr>
            <a:r>
              <a:rPr lang="en-US" sz="2900" dirty="0" smtClean="0"/>
              <a:t>ADIBIDEAK</a:t>
            </a:r>
            <a:endParaRPr sz="2900" dirty="0"/>
          </a:p>
        </p:txBody>
      </p:sp>
      <p:sp>
        <p:nvSpPr>
          <p:cNvPr id="40" name="Google Shape;40;p5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705A88"/>
              </a:buClr>
              <a:buSzPts val="6400"/>
            </a:pPr>
            <a:r>
              <a:rPr lang="en-US" sz="6400" dirty="0">
                <a:solidFill>
                  <a:srgbClr val="705A88"/>
                </a:solidFill>
              </a:rPr>
              <a:t>AKTIBITATE DIAGRAMAK</a:t>
            </a:r>
            <a:endParaRPr lang="en-US" sz="6600" dirty="0"/>
          </a:p>
        </p:txBody>
      </p:sp>
      <p:pic>
        <p:nvPicPr>
          <p:cNvPr id="42" name="Google Shape;42;p5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27" y="2568563"/>
            <a:ext cx="4782126" cy="92434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1118111" y="1589577"/>
            <a:ext cx="143718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Arial"/>
              <a:buNone/>
            </a:pPr>
            <a:r>
              <a:rPr lang="en-US" sz="2900" dirty="0" smtClean="0"/>
              <a:t>SINBOLOAK</a:t>
            </a:r>
            <a:endParaRPr sz="2900" dirty="0"/>
          </a:p>
        </p:txBody>
      </p:sp>
      <p:sp>
        <p:nvSpPr>
          <p:cNvPr id="49" name="Google Shape;49;p6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705A88"/>
              </a:buClr>
              <a:buSzPts val="6400"/>
            </a:pPr>
            <a:r>
              <a:rPr lang="en-US" sz="6400" dirty="0">
                <a:solidFill>
                  <a:srgbClr val="705A88"/>
                </a:solidFill>
              </a:rPr>
              <a:t>AKTIBITATE DIAGRAMAK</a:t>
            </a:r>
            <a:endParaRPr lang="en-US" sz="6600" dirty="0"/>
          </a:p>
        </p:txBody>
      </p:sp>
      <p:pic>
        <p:nvPicPr>
          <p:cNvPr id="51" name="Google Shape;51;p6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978" y="657119"/>
            <a:ext cx="1955251" cy="195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4774" r="26341" b="42143"/>
          <a:stretch/>
        </p:blipFill>
        <p:spPr>
          <a:xfrm>
            <a:off x="7398289" y="2612369"/>
            <a:ext cx="7444382" cy="9472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1118111" y="1589577"/>
            <a:ext cx="143718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600"/>
              <a:buFont typeface="Arial"/>
              <a:buNone/>
            </a:pPr>
            <a:r>
              <a:rPr lang="en-US" sz="2900"/>
              <a:t>SOFTWARE: DIA</a:t>
            </a:r>
            <a:endParaRPr sz="2900"/>
          </a:p>
        </p:txBody>
      </p:sp>
      <p:sp>
        <p:nvSpPr>
          <p:cNvPr id="58" name="Google Shape;58;p7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705A88"/>
              </a:buClr>
              <a:buSzPts val="6400"/>
            </a:pPr>
            <a:r>
              <a:rPr lang="en-US" sz="6400" dirty="0">
                <a:solidFill>
                  <a:srgbClr val="705A88"/>
                </a:solidFill>
              </a:rPr>
              <a:t>AKTIBITATE DIAGRAMAK</a:t>
            </a:r>
            <a:endParaRPr lang="en-US" sz="6600" dirty="0"/>
          </a:p>
        </p:txBody>
      </p:sp>
      <p:pic>
        <p:nvPicPr>
          <p:cNvPr id="59" name="Google Shape;59;p7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7853" y="521019"/>
            <a:ext cx="1955251" cy="195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 rotWithShape="1">
          <a:blip r:embed="rId4">
            <a:alphaModFix/>
          </a:blip>
          <a:srcRect l="60977" t="15804" r="5280" b="41879"/>
          <a:stretch/>
        </p:blipFill>
        <p:spPr>
          <a:xfrm>
            <a:off x="3989425" y="2621625"/>
            <a:ext cx="16033651" cy="103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705A88"/>
              </a:buClr>
              <a:buSzPts val="6400"/>
            </a:pPr>
            <a:r>
              <a:rPr lang="en-US" sz="6400" dirty="0">
                <a:solidFill>
                  <a:srgbClr val="705A88"/>
                </a:solidFill>
              </a:rPr>
              <a:t>AKTIBITATE DIAGRAMAK</a:t>
            </a:r>
            <a:endParaRPr lang="en-US" sz="6600" dirty="0"/>
          </a:p>
        </p:txBody>
      </p:sp>
      <p:pic>
        <p:nvPicPr>
          <p:cNvPr id="67" name="Google Shape;67;p8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7853" y="521019"/>
            <a:ext cx="1955251" cy="19552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/>
        </p:nvSpPr>
        <p:spPr>
          <a:xfrm>
            <a:off x="1747750" y="2640625"/>
            <a:ext cx="19149300" cy="756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894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94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94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3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Zeintzuk</a:t>
            </a:r>
            <a:r>
              <a:rPr lang="es-ES" sz="4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43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izango</a:t>
            </a:r>
            <a:r>
              <a:rPr lang="es-ES" sz="4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43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dira</a:t>
            </a:r>
            <a:r>
              <a:rPr lang="es-ES" sz="4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43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ondorengo</a:t>
            </a:r>
            <a:r>
              <a:rPr lang="es-ES" sz="4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43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kasuen</a:t>
            </a:r>
            <a:r>
              <a:rPr lang="es-ES" sz="4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43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aktibitate</a:t>
            </a:r>
            <a:r>
              <a:rPr lang="es-ES" sz="4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43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diagramak</a:t>
            </a:r>
            <a:r>
              <a:rPr lang="es-ES" sz="4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4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94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94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Times New Roman"/>
              <a:buAutoNum type="arabicPeriod"/>
            </a:pP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Lortu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20 eta 50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zenbakien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artean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dauden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zenbaki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guztien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batura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eta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biderkadura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40894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Times New Roman"/>
              <a:buAutoNum type="arabicPeriod"/>
            </a:pP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Irakurri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15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zenbaki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eta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esan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zenbat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diren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positiboak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0894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Times New Roman"/>
              <a:buAutoNum type="arabicPeriod"/>
            </a:pP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Teklatu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bidez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sartutako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20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zenbakiren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batazkestekoa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kalkulatu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lang="en-US" sz="3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94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Times New Roman"/>
              <a:buAutoNum type="arabicPeriod"/>
            </a:pP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Teklatu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bidez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sartutako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zenbaki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positibo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bat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irakurri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eta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zenbat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digitu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dituen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esan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408940" lvl="0" indent="-47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Times New Roman"/>
              <a:buAutoNum type="arabicPeriod"/>
            </a:pP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Teklatutik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zenbaki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bat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irakurri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eta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buelta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emanda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pantailaratuko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duen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programa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bat </a:t>
            </a:r>
            <a:r>
              <a:rPr lang="en-US"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egin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705A88"/>
      </a:dk1>
      <a:lt1>
        <a:srgbClr val="5D882E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88</Words>
  <Application>Microsoft Office PowerPoint</Application>
  <PresentationFormat>Personalizado</PresentationFormat>
  <Paragraphs>25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Times New Roman</vt:lpstr>
      <vt:lpstr>Trebuchet MS</vt:lpstr>
      <vt:lpstr>Arial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Idoia Mugartegi</dc:creator>
  <cp:lastModifiedBy>Irati Ugarteburu</cp:lastModifiedBy>
  <cp:revision>11</cp:revision>
  <dcterms:modified xsi:type="dcterms:W3CDTF">2021-11-09T09:08:25Z</dcterms:modified>
</cp:coreProperties>
</file>