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6"/>
  </p:sldMasterIdLst>
  <p:notesMasterIdLst>
    <p:notesMasterId r:id="rId21"/>
  </p:notesMasterIdLst>
  <p:handoutMasterIdLst>
    <p:handoutMasterId r:id="rId22"/>
  </p:handoutMasterIdLst>
  <p:sldIdLst>
    <p:sldId id="271" r:id="rId17"/>
    <p:sldId id="270" r:id="rId18"/>
    <p:sldId id="280" r:id="rId19"/>
    <p:sldId id="261" r:id="rId20"/>
  </p:sldIdLst>
  <p:sldSz cx="12192000" cy="6858000"/>
  <p:notesSz cx="6797675" cy="9926638"/>
  <p:embeddedFontLst>
    <p:embeddedFont>
      <p:font typeface="Ericsson Hilda" panose="00000500000000000000" pitchFamily="2" charset="0"/>
      <p:regular r:id="rId23"/>
      <p:bold r:id="rId24"/>
      <p:italic r:id="rId25"/>
      <p:boldItalic r:id="rId26"/>
    </p:embeddedFont>
    <p:embeddedFont>
      <p:font typeface="Ericsson Hilda ExtraBold" panose="00000900000000000000" pitchFamily="2" charset="0"/>
      <p:bold r:id="rId27"/>
    </p:embeddedFont>
    <p:embeddedFont>
      <p:font typeface="Ericsson Hilda ExtraLight" panose="00000300000000000000" pitchFamily="2" charset="0"/>
      <p:regular r:id="rId28"/>
    </p:embeddedFont>
    <p:embeddedFont>
      <p:font typeface="Ericsson Hilda Light" panose="00000400000000000000" pitchFamily="2" charset="0"/>
      <p:regular r:id="rId29"/>
      <p:italic r:id="rId30"/>
    </p:embeddedFont>
    <p:embeddedFont>
      <p:font typeface="Ericsson Technical Icons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9" autoAdjust="0"/>
    <p:restoredTop sz="94124" autoAdjust="0"/>
  </p:normalViewPr>
  <p:slideViewPr>
    <p:cSldViewPr snapToGrid="0" snapToObjects="1" showGuides="1">
      <p:cViewPr varScale="1">
        <p:scale>
          <a:sx n="86" d="100"/>
          <a:sy n="86" d="100"/>
        </p:scale>
        <p:origin x="97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helm Meding" userId="b66447de-a14f-41dd-bbdd-901af968ed4f" providerId="ADAL" clId="{CD6C7025-E209-4632-A229-9D1E0B4AE8EE}"/>
    <pc:docChg chg="delSld">
      <pc:chgData name="Wilhelm Meding" userId="b66447de-a14f-41dd-bbdd-901af968ed4f" providerId="ADAL" clId="{CD6C7025-E209-4632-A229-9D1E0B4AE8EE}" dt="2024-04-30T07:58:17.172" v="0" actId="47"/>
      <pc:docMkLst>
        <pc:docMk/>
      </pc:docMkLst>
      <pc:sldChg chg="del">
        <pc:chgData name="Wilhelm Meding" userId="b66447de-a14f-41dd-bbdd-901af968ed4f" providerId="ADAL" clId="{CD6C7025-E209-4632-A229-9D1E0B4AE8EE}" dt="2024-04-30T07:58:17.172" v="0" actId="47"/>
        <pc:sldMkLst>
          <pc:docMk/>
          <pc:sldMk cId="4063554562" sldId="273"/>
        </pc:sldMkLst>
      </pc:sldChg>
      <pc:sldChg chg="del">
        <pc:chgData name="Wilhelm Meding" userId="b66447de-a14f-41dd-bbdd-901af968ed4f" providerId="ADAL" clId="{CD6C7025-E209-4632-A229-9D1E0B4AE8EE}" dt="2024-04-30T07:58:17.172" v="0" actId="47"/>
        <pc:sldMkLst>
          <pc:docMk/>
          <pc:sldMk cId="71358234" sldId="277"/>
        </pc:sldMkLst>
      </pc:sldChg>
      <pc:sldChg chg="del">
        <pc:chgData name="Wilhelm Meding" userId="b66447de-a14f-41dd-bbdd-901af968ed4f" providerId="ADAL" clId="{CD6C7025-E209-4632-A229-9D1E0B4AE8EE}" dt="2024-04-30T07:58:17.172" v="0" actId="47"/>
        <pc:sldMkLst>
          <pc:docMk/>
          <pc:sldMk cId="484898822" sldId="278"/>
        </pc:sldMkLst>
      </pc:sldChg>
      <pc:sldChg chg="del">
        <pc:chgData name="Wilhelm Meding" userId="b66447de-a14f-41dd-bbdd-901af968ed4f" providerId="ADAL" clId="{CD6C7025-E209-4632-A229-9D1E0B4AE8EE}" dt="2024-04-30T07:58:17.172" v="0" actId="47"/>
        <pc:sldMkLst>
          <pc:docMk/>
          <pc:sldMk cId="3034956360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9966BF-A434-4BC2-9969-A0AE8B068B9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Title/cover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Description/subtitle/</a:t>
            </a:r>
            <a:r>
              <a:rPr lang="en-US"/>
              <a:t>speaker…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Black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ED74F51C-8BCD-4191-8AB6-4B18DD3F8F18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BAD8BFB4-8736-42B0-A7B9-27D816EB929D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1BE4A108-5DFD-46B3-BF11-E2F57C891D07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dirty="0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 dirty="0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 dirty="0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 dirty="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CD17B252-0237-4413-AFB4-AF104CE6B13F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9DB7BA-3A2F-46BA-A617-2A049434CD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03FD5EF-20DB-46AB-B412-DF9112353719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5FD5FBB4-76C2-4299-A254-3E2A96C2FCE5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E443241E-BDA1-4D19-BCCE-CD369F5B8E6A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58BFEC23-592E-4D1D-8837-C17AD928358A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6B39CBB1-0440-4C24-A684-8D09242B3D27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BFBA3401-F9D4-4B54-B377-22394DDA6B7D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7CBA909D-8ED3-4A5E-B5B6-D447B891728C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388567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ERVWIME Wilhelm Meding  |  PA1  |  2024-04-26  |  Ericsson Internal  |  Page </a:t>
            </a:r>
            <a:fld id="{B286C583-AB5A-4F73-B198-A63351501FE8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5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FCA6C0-C300-46F3-8D05-D936BF801E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7" r:id="rId2"/>
    <p:sldLayoutId id="2147483709" r:id="rId3"/>
    <p:sldLayoutId id="2147483673" r:id="rId4"/>
    <p:sldLayoutId id="2147483706" r:id="rId5"/>
    <p:sldLayoutId id="2147483694" r:id="rId6"/>
    <p:sldLayoutId id="2147483675" r:id="rId7"/>
    <p:sldLayoutId id="2147483696" r:id="rId8"/>
    <p:sldLayoutId id="2147483678" r:id="rId9"/>
    <p:sldLayoutId id="2147483690" r:id="rId10"/>
    <p:sldLayoutId id="2147483681" r:id="rId11"/>
    <p:sldLayoutId id="2147483692" r:id="rId12"/>
    <p:sldLayoutId id="2147483705" r:id="rId13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927E07-3624-45B8-934B-C229726C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DE8B4-7BAB-4C18-A0E5-01D3A11D37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EB691-17C6-4220-AA5E-2F3518AF8C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0" y="6264000"/>
            <a:ext cx="2515041" cy="2628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70DC3-66C9-451C-917E-BA44956D1D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264000"/>
            <a:ext cx="897503" cy="2628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07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30E3B7-5A67-48F4-82BF-02882396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8E8F9E-D1C4-4C6A-B250-14307A886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99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>
            <a:extLst>
              <a:ext uri="{FF2B5EF4-FFF2-40B4-BE49-F238E27FC236}">
                <a16:creationId xmlns:a16="http://schemas.microsoft.com/office/drawing/2014/main" id="{F8CA0714-C973-8997-3DF0-F3DF7B3622BA}"/>
              </a:ext>
            </a:extLst>
          </p:cNvPr>
          <p:cNvSpPr txBox="1"/>
          <p:nvPr/>
        </p:nvSpPr>
        <p:spPr>
          <a:xfrm>
            <a:off x="6639809" y="4113630"/>
            <a:ext cx="903947" cy="1088366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sentence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B66D52-174F-B29A-9B24-3BC4DD640BE1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04D139BD-DB56-DEFA-F2D3-61DE9B170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8DEF19-274A-3E5E-46EB-CF09D6A18BFE}"/>
                </a:ext>
              </a:extLst>
            </p:cNvPr>
            <p:cNvSpPr txBox="1"/>
            <p:nvPr/>
          </p:nvSpPr>
          <p:spPr>
            <a:xfrm>
              <a:off x="1870340" y="2036530"/>
              <a:ext cx="474664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970ADB-7EF6-B540-78B5-20FC8E11C693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2465098F-7A50-B097-B244-4468D657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FEA0B-12FE-59CA-9B1C-99A4CF5E87C5}"/>
                </a:ext>
              </a:extLst>
            </p:cNvPr>
            <p:cNvSpPr txBox="1"/>
            <p:nvPr/>
          </p:nvSpPr>
          <p:spPr>
            <a:xfrm>
              <a:off x="2600076" y="2202456"/>
              <a:ext cx="428176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428A0D-88D3-D727-EBFC-3CF31C539F56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8" name="Graphic 7" descr="Database outline">
              <a:extLst>
                <a:ext uri="{FF2B5EF4-FFF2-40B4-BE49-F238E27FC236}">
                  <a16:creationId xmlns:a16="http://schemas.microsoft.com/office/drawing/2014/main" id="{76A8ABE4-51D6-E43F-F2FA-55B3691E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EB1FF-EDD9-3B89-1E51-CCADA557EAA4}"/>
                </a:ext>
              </a:extLst>
            </p:cNvPr>
            <p:cNvSpPr txBox="1"/>
            <p:nvPr/>
          </p:nvSpPr>
          <p:spPr>
            <a:xfrm>
              <a:off x="1240904" y="1701664"/>
              <a:ext cx="364697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pic>
        <p:nvPicPr>
          <p:cNvPr id="25" name="Graphic 24" descr="Brain outline">
            <a:extLst>
              <a:ext uri="{FF2B5EF4-FFF2-40B4-BE49-F238E27FC236}">
                <a16:creationId xmlns:a16="http://schemas.microsoft.com/office/drawing/2014/main" id="{56EE1D31-3AB6-6075-17EB-7FF263F28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2807" y="2119801"/>
            <a:ext cx="548640" cy="548640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98CB4D3-83A9-0E8D-28DA-05AA91C7B063}"/>
              </a:ext>
            </a:extLst>
          </p:cNvPr>
          <p:cNvGrpSpPr/>
          <p:nvPr/>
        </p:nvGrpSpPr>
        <p:grpSpPr>
          <a:xfrm>
            <a:off x="3783758" y="4217233"/>
            <a:ext cx="615462" cy="1106200"/>
            <a:chOff x="5652358" y="3882841"/>
            <a:chExt cx="615462" cy="1106200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373C20DA-D105-00E8-A4BA-6BD411BFD47F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dirty="0" err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ED4847-DA52-91D4-3AFB-C2B736C747B3}"/>
                </a:ext>
              </a:extLst>
            </p:cNvPr>
            <p:cNvSpPr txBox="1"/>
            <p:nvPr/>
          </p:nvSpPr>
          <p:spPr>
            <a:xfrm>
              <a:off x="5664620" y="4747061"/>
              <a:ext cx="5599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T-Reqs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B9B526-FC4D-2416-133A-98D797AAFC82}"/>
              </a:ext>
            </a:extLst>
          </p:cNvPr>
          <p:cNvCxnSpPr>
            <a:cxnSpLocks/>
            <a:stCxn id="34" idx="3"/>
            <a:endCxn id="82" idx="1"/>
          </p:cNvCxnSpPr>
          <p:nvPr/>
        </p:nvCxnSpPr>
        <p:spPr bwMode="auto">
          <a:xfrm>
            <a:off x="4784273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D00A06-2E35-1CAE-520B-8867F85DD91F}"/>
              </a:ext>
            </a:extLst>
          </p:cNvPr>
          <p:cNvCxnSpPr>
            <a:cxnSpLocks/>
            <a:stCxn id="14" idx="4"/>
            <a:endCxn id="115" idx="1"/>
          </p:cNvCxnSpPr>
          <p:nvPr/>
        </p:nvCxnSpPr>
        <p:spPr bwMode="auto">
          <a:xfrm>
            <a:off x="4399220" y="4619481"/>
            <a:ext cx="10782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C83DE0-68B7-1962-5EEC-E844BA2F1F36}"/>
              </a:ext>
            </a:extLst>
          </p:cNvPr>
          <p:cNvSpPr txBox="1"/>
          <p:nvPr/>
        </p:nvSpPr>
        <p:spPr>
          <a:xfrm>
            <a:off x="5299809" y="4979236"/>
            <a:ext cx="903947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B370B9-CF2D-D8B9-BADE-0DC3ED380A14}"/>
              </a:ext>
            </a:extLst>
          </p:cNvPr>
          <p:cNvSpPr txBox="1"/>
          <p:nvPr/>
        </p:nvSpPr>
        <p:spPr>
          <a:xfrm>
            <a:off x="3079743" y="2703733"/>
            <a:ext cx="86868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(sentence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594634-1837-7856-33C4-1A99C160FC67}"/>
              </a:ext>
            </a:extLst>
          </p:cNvPr>
          <p:cNvGrpSpPr/>
          <p:nvPr/>
        </p:nvGrpSpPr>
        <p:grpSpPr>
          <a:xfrm>
            <a:off x="8196568" y="4331856"/>
            <a:ext cx="1266727" cy="412294"/>
            <a:chOff x="9345309" y="5704569"/>
            <a:chExt cx="1266727" cy="4122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CBEC99-5FDA-EF52-DDEB-11889DDCE7FF}"/>
                </a:ext>
              </a:extLst>
            </p:cNvPr>
            <p:cNvSpPr txBox="1"/>
            <p:nvPr/>
          </p:nvSpPr>
          <p:spPr>
            <a:xfrm>
              <a:off x="9345309" y="5874883"/>
              <a:ext cx="122551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Distance to T-Reqs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06C217-F3C4-429D-6E92-A2DF001B1D9D}"/>
                </a:ext>
              </a:extLst>
            </p:cNvPr>
            <p:cNvSpPr txBox="1"/>
            <p:nvPr/>
          </p:nvSpPr>
          <p:spPr>
            <a:xfrm>
              <a:off x="10011056" y="5704569"/>
              <a:ext cx="60098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_______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CEFC06-0F99-A8E6-E0D0-09F54C628884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4F42E2C2-13F9-576B-E803-B9E73F03B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C64712-6BAC-985B-4E03-2AE66DA9D8CD}"/>
                </a:ext>
              </a:extLst>
            </p:cNvPr>
            <p:cNvSpPr txBox="1"/>
            <p:nvPr/>
          </p:nvSpPr>
          <p:spPr>
            <a:xfrm>
              <a:off x="2587918" y="1233775"/>
              <a:ext cx="23293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FE3F88-0F8C-E82E-6D68-9489DFED0959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4371E171-183F-932A-E446-6C437F2E4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2B9763-E905-E2E5-98A5-3DE65DD68527}"/>
                </a:ext>
              </a:extLst>
            </p:cNvPr>
            <p:cNvSpPr txBox="1"/>
            <p:nvPr/>
          </p:nvSpPr>
          <p:spPr>
            <a:xfrm>
              <a:off x="1747565" y="1126210"/>
              <a:ext cx="43298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629DF9-1EA7-DA90-E98B-7940D766FB17}"/>
              </a:ext>
            </a:extLst>
          </p:cNvPr>
          <p:cNvCxnSpPr>
            <a:cxnSpLocks/>
            <a:endCxn id="119" idx="0"/>
          </p:cNvCxnSpPr>
          <p:nvPr/>
        </p:nvCxnSpPr>
        <p:spPr bwMode="auto">
          <a:xfrm>
            <a:off x="5916827" y="2461797"/>
            <a:ext cx="710908" cy="1449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CE947E-EBF6-CFA1-3981-A131B2BD7153}"/>
              </a:ext>
            </a:extLst>
          </p:cNvPr>
          <p:cNvSpPr txBox="1"/>
          <p:nvPr/>
        </p:nvSpPr>
        <p:spPr>
          <a:xfrm>
            <a:off x="4733077" y="2461797"/>
            <a:ext cx="469213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FA8FA-929B-2388-B82E-0BC3814F101A}"/>
              </a:ext>
            </a:extLst>
          </p:cNvPr>
          <p:cNvSpPr txBox="1"/>
          <p:nvPr/>
        </p:nvSpPr>
        <p:spPr>
          <a:xfrm>
            <a:off x="10421709" y="3927156"/>
            <a:ext cx="707098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req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generator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(instruct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288707-4F98-3337-DA50-60EE571A48BC}"/>
              </a:ext>
            </a:extLst>
          </p:cNvPr>
          <p:cNvGrpSpPr/>
          <p:nvPr/>
        </p:nvGrpSpPr>
        <p:grpSpPr>
          <a:xfrm>
            <a:off x="1648045" y="2000194"/>
            <a:ext cx="754381" cy="787854"/>
            <a:chOff x="1340968" y="3105682"/>
            <a:chExt cx="754381" cy="78785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B81C00-B3B1-07DA-8B56-19B7BBF6E0EA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F38C1FF-39CB-BD51-7AB5-5515F744BB8F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7" name="Graphic 44" descr="Open folder outline">
                <a:extLst>
                  <a:ext uri="{FF2B5EF4-FFF2-40B4-BE49-F238E27FC236}">
                    <a16:creationId xmlns:a16="http://schemas.microsoft.com/office/drawing/2014/main" id="{2A80DDD7-C444-D2F2-6BF9-4743CE760822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50EA356-9DC9-ABC8-F486-0D678235B34B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EDF70F7-7057-3F7F-DD0B-95A4E209200B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4" name="Graphic 44" descr="Open folder outline">
                <a:extLst>
                  <a:ext uri="{FF2B5EF4-FFF2-40B4-BE49-F238E27FC236}">
                    <a16:creationId xmlns:a16="http://schemas.microsoft.com/office/drawing/2014/main" id="{BD351983-7974-BBDB-B67E-A391716EDDA6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0A9D32A-A102-BAD1-664C-26AECABFB6C9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A86567-834A-CA2A-6F4A-E0799BB9A2C6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dirty="0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61" name="Graphic 44" descr="Open folder outline">
                <a:extLst>
                  <a:ext uri="{FF2B5EF4-FFF2-40B4-BE49-F238E27FC236}">
                    <a16:creationId xmlns:a16="http://schemas.microsoft.com/office/drawing/2014/main" id="{6F540D91-D867-0144-8B92-13D2EB6B7D49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</p:grp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ADDCEF5-BDA4-53DD-8041-FD090F1EAF84}"/>
              </a:ext>
            </a:extLst>
          </p:cNvPr>
          <p:cNvSpPr/>
          <p:nvPr/>
        </p:nvSpPr>
        <p:spPr bwMode="auto">
          <a:xfrm>
            <a:off x="108176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D9E182-2939-474C-84D2-5D31ACDDFE57}"/>
              </a:ext>
            </a:extLst>
          </p:cNvPr>
          <p:cNvSpPr txBox="1"/>
          <p:nvPr/>
        </p:nvSpPr>
        <p:spPr>
          <a:xfrm>
            <a:off x="1058743" y="2867509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AE9406-9785-037A-2056-F89DEDF0E4BD}"/>
              </a:ext>
            </a:extLst>
          </p:cNvPr>
          <p:cNvSpPr txBox="1"/>
          <p:nvPr/>
        </p:nvSpPr>
        <p:spPr>
          <a:xfrm>
            <a:off x="1725147" y="2867509"/>
            <a:ext cx="73435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D2310D-81A0-190A-42C4-6F949C1456B8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2435655" y="2384344"/>
            <a:ext cx="7771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22799DA-57E9-3C98-E1ED-773D8B2CC068}"/>
              </a:ext>
            </a:extLst>
          </p:cNvPr>
          <p:cNvSpPr txBox="1"/>
          <p:nvPr/>
        </p:nvSpPr>
        <p:spPr>
          <a:xfrm>
            <a:off x="2589941" y="2439892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3E8484-6194-8E8F-C8E4-1FF06A8B280F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 bwMode="auto">
          <a:xfrm>
            <a:off x="3761447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66D4BD6-E4BF-8F16-8C28-1C4461813606}"/>
              </a:ext>
            </a:extLst>
          </p:cNvPr>
          <p:cNvSpPr txBox="1"/>
          <p:nvPr/>
        </p:nvSpPr>
        <p:spPr>
          <a:xfrm>
            <a:off x="3990402" y="2703733"/>
            <a:ext cx="96261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(NR excluded)</a:t>
            </a:r>
          </a:p>
        </p:txBody>
      </p:sp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5E8A7CCC-517F-EA70-A8AE-8A1C6525B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5633" y="2119801"/>
            <a:ext cx="548640" cy="548640"/>
          </a:xfrm>
          <a:prstGeom prst="rect">
            <a:avLst/>
          </a:prstGeom>
        </p:spPr>
      </p:pic>
      <p:pic>
        <p:nvPicPr>
          <p:cNvPr id="74" name="Graphic 73" descr="Document outline">
            <a:extLst>
              <a:ext uri="{FF2B5EF4-FFF2-40B4-BE49-F238E27FC236}">
                <a16:creationId xmlns:a16="http://schemas.microsoft.com/office/drawing/2014/main" id="{24DCBA6A-E2DF-6075-63CB-BA4F0DF00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4778" y="3508763"/>
            <a:ext cx="548640" cy="548640"/>
          </a:xfrm>
          <a:prstGeom prst="rect">
            <a:avLst/>
          </a:prstGeom>
        </p:spPr>
      </p:pic>
      <p:pic>
        <p:nvPicPr>
          <p:cNvPr id="82" name="Graphic 81" descr="Document outline">
            <a:extLst>
              <a:ext uri="{FF2B5EF4-FFF2-40B4-BE49-F238E27FC236}">
                <a16:creationId xmlns:a16="http://schemas.microsoft.com/office/drawing/2014/main" id="{381F8075-1B5C-98D9-6F46-042DBC1CF6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8459" y="2119801"/>
            <a:ext cx="548640" cy="54864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06E04CB-FC51-F07C-CC24-A08CFA786424}"/>
              </a:ext>
            </a:extLst>
          </p:cNvPr>
          <p:cNvSpPr txBox="1"/>
          <p:nvPr/>
        </p:nvSpPr>
        <p:spPr>
          <a:xfrm>
            <a:off x="5190791" y="2703733"/>
            <a:ext cx="63336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clean_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xlsx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A832CA-7614-64E0-2BFB-6E19C01820B1}"/>
              </a:ext>
            </a:extLst>
          </p:cNvPr>
          <p:cNvSpPr txBox="1"/>
          <p:nvPr/>
        </p:nvSpPr>
        <p:spPr>
          <a:xfrm>
            <a:off x="11224134" y="4092695"/>
            <a:ext cx="769936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1D888BC-D60C-8F93-3625-48E8BB9C5253}"/>
              </a:ext>
            </a:extLst>
          </p:cNvPr>
          <p:cNvSpPr txBox="1"/>
          <p:nvPr/>
        </p:nvSpPr>
        <p:spPr>
          <a:xfrm>
            <a:off x="1948122" y="2562708"/>
            <a:ext cx="413749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3525CE3-392C-E387-63D8-4C2BE1469680}"/>
              </a:ext>
            </a:extLst>
          </p:cNvPr>
          <p:cNvSpPr txBox="1"/>
          <p:nvPr/>
        </p:nvSpPr>
        <p:spPr>
          <a:xfrm>
            <a:off x="4836382" y="4667818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5" name="Graphic 114" descr="Document outline">
            <a:extLst>
              <a:ext uri="{FF2B5EF4-FFF2-40B4-BE49-F238E27FC236}">
                <a16:creationId xmlns:a16="http://schemas.microsoft.com/office/drawing/2014/main" id="{015541F2-F8B0-F501-B64E-EB636ADA7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462" y="4345161"/>
            <a:ext cx="548640" cy="548640"/>
          </a:xfrm>
          <a:prstGeom prst="rect">
            <a:avLst/>
          </a:prstGeom>
        </p:spPr>
      </p:pic>
      <p:sp>
        <p:nvSpPr>
          <p:cNvPr id="119" name="Oval 118">
            <a:extLst>
              <a:ext uri="{FF2B5EF4-FFF2-40B4-BE49-F238E27FC236}">
                <a16:creationId xmlns:a16="http://schemas.microsoft.com/office/drawing/2014/main" id="{74CFF832-2801-6322-022D-01AC093E4873}"/>
              </a:ext>
            </a:extLst>
          </p:cNvPr>
          <p:cNvSpPr/>
          <p:nvPr/>
        </p:nvSpPr>
        <p:spPr bwMode="auto">
          <a:xfrm>
            <a:off x="6591735" y="3910912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602873-FF17-C450-FF14-3131371B5FAC}"/>
              </a:ext>
            </a:extLst>
          </p:cNvPr>
          <p:cNvCxnSpPr>
            <a:cxnSpLocks/>
            <a:stCxn id="115" idx="3"/>
            <a:endCxn id="119" idx="2"/>
          </p:cNvCxnSpPr>
          <p:nvPr/>
        </p:nvCxnSpPr>
        <p:spPr bwMode="auto">
          <a:xfrm flipV="1">
            <a:off x="6026102" y="3946912"/>
            <a:ext cx="565633" cy="672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FB5578-ACAA-BEB5-7EE7-1BE62F8CEF5A}"/>
              </a:ext>
            </a:extLst>
          </p:cNvPr>
          <p:cNvCxnSpPr>
            <a:cxnSpLocks/>
          </p:cNvCxnSpPr>
          <p:nvPr/>
        </p:nvCxnSpPr>
        <p:spPr bwMode="auto">
          <a:xfrm>
            <a:off x="10309001" y="3908939"/>
            <a:ext cx="8852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146" name="Graphic 145" descr="Brain outline">
            <a:extLst>
              <a:ext uri="{FF2B5EF4-FFF2-40B4-BE49-F238E27FC236}">
                <a16:creationId xmlns:a16="http://schemas.microsoft.com/office/drawing/2014/main" id="{712ED088-3824-A36A-2CA0-459AC4497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20" y="3636592"/>
            <a:ext cx="548640" cy="548640"/>
          </a:xfrm>
          <a:prstGeom prst="rect">
            <a:avLst/>
          </a:prstGeom>
        </p:spPr>
      </p:pic>
      <p:pic>
        <p:nvPicPr>
          <p:cNvPr id="38" name="Graphic 37" descr="Brain outline">
            <a:extLst>
              <a:ext uri="{FF2B5EF4-FFF2-40B4-BE49-F238E27FC236}">
                <a16:creationId xmlns:a16="http://schemas.microsoft.com/office/drawing/2014/main" id="{49A2E3A7-F5D9-59FF-DA78-EBE9E24A2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3131" y="3234443"/>
            <a:ext cx="548640" cy="54864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C5D4AE-6DA5-6301-A840-6C223BA6CC31}"/>
              </a:ext>
            </a:extLst>
          </p:cNvPr>
          <p:cNvCxnSpPr>
            <a:cxnSpLocks/>
          </p:cNvCxnSpPr>
          <p:nvPr/>
        </p:nvCxnSpPr>
        <p:spPr bwMode="auto">
          <a:xfrm>
            <a:off x="7419461" y="3833590"/>
            <a:ext cx="2002617" cy="11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81623B-2CB4-2544-2842-E4897D768DBD}"/>
              </a:ext>
            </a:extLst>
          </p:cNvPr>
          <p:cNvCxnSpPr/>
          <p:nvPr/>
        </p:nvCxnSpPr>
        <p:spPr bwMode="auto">
          <a:xfrm>
            <a:off x="7883365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18A9B4-9DC1-7B04-837A-0BD2606A8B86}"/>
              </a:ext>
            </a:extLst>
          </p:cNvPr>
          <p:cNvCxnSpPr/>
          <p:nvPr/>
        </p:nvCxnSpPr>
        <p:spPr bwMode="auto">
          <a:xfrm>
            <a:off x="8528180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909CE8-0F0D-33FB-32FF-B24AA600EB75}"/>
              </a:ext>
            </a:extLst>
          </p:cNvPr>
          <p:cNvSpPr txBox="1"/>
          <p:nvPr/>
        </p:nvSpPr>
        <p:spPr>
          <a:xfrm>
            <a:off x="7441339" y="3890096"/>
            <a:ext cx="459595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6EEE1D-5DB4-CDBF-D5F0-7652943F808E}"/>
              </a:ext>
            </a:extLst>
          </p:cNvPr>
          <p:cNvSpPr txBox="1"/>
          <p:nvPr/>
        </p:nvSpPr>
        <p:spPr>
          <a:xfrm>
            <a:off x="7990741" y="3886505"/>
            <a:ext cx="48267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462AE1-9C6C-813C-6C49-A5492D9F650D}"/>
              </a:ext>
            </a:extLst>
          </p:cNvPr>
          <p:cNvSpPr txBox="1"/>
          <p:nvPr/>
        </p:nvSpPr>
        <p:spPr>
          <a:xfrm>
            <a:off x="8620135" y="3896971"/>
            <a:ext cx="591682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C2BA63-5560-B6E3-336F-B860CFC21CB2}"/>
              </a:ext>
            </a:extLst>
          </p:cNvPr>
          <p:cNvCxnSpPr/>
          <p:nvPr/>
        </p:nvCxnSpPr>
        <p:spPr bwMode="auto">
          <a:xfrm>
            <a:off x="7414331" y="365582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43" name="Graphic 42" descr="Document outline">
            <a:extLst>
              <a:ext uri="{FF2B5EF4-FFF2-40B4-BE49-F238E27FC236}">
                <a16:creationId xmlns:a16="http://schemas.microsoft.com/office/drawing/2014/main" id="{24096B3E-B549-C9F5-0EF1-C0D678168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6389" y="3544055"/>
            <a:ext cx="548640" cy="5486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B8979CF-5484-04AF-60B0-75D3AA05A268}"/>
              </a:ext>
            </a:extLst>
          </p:cNvPr>
          <p:cNvSpPr txBox="1"/>
          <p:nvPr/>
        </p:nvSpPr>
        <p:spPr>
          <a:xfrm>
            <a:off x="9601083" y="4083817"/>
            <a:ext cx="769936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algn="ctr" rtl="0" fontAlgn="base">
              <a:spcBef>
                <a:spcPts val="800"/>
              </a:spcBef>
              <a:spcAft>
                <a:spcPct val="0"/>
              </a:spcAft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Missing_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Signaling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1100" b="0" i="0" u="none" strike="noStrike" kern="1000" cap="none" spc="-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</a:t>
            </a: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C/C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54A3B-6F4A-E6C2-8727-8F2E235A04BB}"/>
              </a:ext>
            </a:extLst>
          </p:cNvPr>
          <p:cNvSpPr txBox="1"/>
          <p:nvPr/>
        </p:nvSpPr>
        <p:spPr>
          <a:xfrm>
            <a:off x="8772535" y="5523065"/>
            <a:ext cx="197218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 = Configuration/Calculation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1755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FF69E04-8523-4965-90ED-73D4F9BAE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21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661701761217959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661701761374253","enableDocumentContentUpdater":true,"version":"1.9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661701761374254","enableDocumentContentUpdater":true,"version":"1.9"}]]></TemplafySlideTemplateConfiguration>
</file>

<file path=customXml/item15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,{"propertyName":"DocNoVisible","propertyValue":"{{Form.DocNo.ShowDocNo}}","disableUpdates":false,"type":"customDocumentProperty"}],"templateName":"","templateDescription":"","enableDocumentContentUpdater":true,"version":"1.9"}]]></TemplafyTemplate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hideIfNoUserInteractionRequired":false,"distinct":true,"required":false,"autoSelectFirstOption":false,"helpTexts":{"prefix":"","postfix":"(If no external confidentiality class then please choose the blank value)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"},"spacing":{},"dataSource":"PowerPoint Document Type","type":"comboBox","name":"DocTypePresentation","label":"Document Type","fullyQualifiedName":"DocTypePresentation"},{"required":false,"placeholder":"","lines":0,"helpTexts":{"prefix":"","postfix":"(Commonly assigned by EriDoc)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(The language code will be appended to the Document No.)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dataSource":"PPT FooterVisibility","displayColumn":"showDocNo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No","label":"Show document number in footer?","fullyQualifiedName":"Doc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(Overwritten with EriDoc values at check-in)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YgLS3DM2zQyItyfG30KqHEtqvoXnOWmzWgAxBv4MJ50="},{"name":"ConfidentialityClass","value":"5wlu7ZdPxHQj1W0w+yTNSg=="},{"name":"LanguageCode","value":"5wlu7ZdPxHQj1W0w+yTNSg=="},{"name":"Revision","value":"6m1d9LG9UzmvsTZWoE7bdw=="},{"name":"Date","value":"ubxKJUszLaYIMdkNui/IMg=="},{"name":"TemplateType","value":"5wlu7ZdPxHQj1W0w+yTNSg=="},{"name":"DocTitle","value":"5wlu7ZdPxHQj1W0w+yTNSg=="},{"name":"TotalPageNo","value":"5wlu7ZdPxHQj1W0w+yTNSg=="},{"name":"DocNo","value":"5wlu7ZdPxHQj1W0w+yTNSg=="},{"name":"Prepared","value":"7vPObn1bJVzUHJV6mC2E/MjW4zEXhqvAtgy540SFK5k="}]}]]></TemplafyForm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661701760905467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C09F197C-6A49-47D0-B877-F88807989676}">
  <ds:schemaRefs/>
</ds:datastoreItem>
</file>

<file path=customXml/itemProps10.xml><?xml version="1.0" encoding="utf-8"?>
<ds:datastoreItem xmlns:ds="http://schemas.openxmlformats.org/officeDocument/2006/customXml" ds:itemID="{822D38AD-8010-4CD3-BD6B-117CB8DF70A4}">
  <ds:schemaRefs/>
</ds:datastoreItem>
</file>

<file path=customXml/itemProps11.xml><?xml version="1.0" encoding="utf-8"?>
<ds:datastoreItem xmlns:ds="http://schemas.openxmlformats.org/officeDocument/2006/customXml" ds:itemID="{683FEB75-8CFA-449C-A6B1-B1E4A86A58A1}">
  <ds:schemaRefs/>
</ds:datastoreItem>
</file>

<file path=customXml/itemProps12.xml><?xml version="1.0" encoding="utf-8"?>
<ds:datastoreItem xmlns:ds="http://schemas.openxmlformats.org/officeDocument/2006/customXml" ds:itemID="{7ED06860-885D-4B66-A90C-6573AA7C479E}">
  <ds:schemaRefs/>
</ds:datastoreItem>
</file>

<file path=customXml/itemProps13.xml><?xml version="1.0" encoding="utf-8"?>
<ds:datastoreItem xmlns:ds="http://schemas.openxmlformats.org/officeDocument/2006/customXml" ds:itemID="{24365F13-FC03-4447-9974-6CFC4225D780}">
  <ds:schemaRefs/>
</ds:datastoreItem>
</file>

<file path=customXml/itemProps14.xml><?xml version="1.0" encoding="utf-8"?>
<ds:datastoreItem xmlns:ds="http://schemas.openxmlformats.org/officeDocument/2006/customXml" ds:itemID="{1CE36EA9-2186-4EB1-871A-8AE59C2A13BB}">
  <ds:schemaRefs/>
</ds:datastoreItem>
</file>

<file path=customXml/itemProps15.xml><?xml version="1.0" encoding="utf-8"?>
<ds:datastoreItem xmlns:ds="http://schemas.openxmlformats.org/officeDocument/2006/customXml" ds:itemID="{58CC0B31-82B9-497A-9A2E-F3F72D0BBDAD}">
  <ds:schemaRefs/>
</ds:datastoreItem>
</file>

<file path=customXml/itemProps2.xml><?xml version="1.0" encoding="utf-8"?>
<ds:datastoreItem xmlns:ds="http://schemas.openxmlformats.org/officeDocument/2006/customXml" ds:itemID="{07958A4E-FAB1-42E4-B6B5-29B01F63F87B}">
  <ds:schemaRefs/>
</ds:datastoreItem>
</file>

<file path=customXml/itemProps3.xml><?xml version="1.0" encoding="utf-8"?>
<ds:datastoreItem xmlns:ds="http://schemas.openxmlformats.org/officeDocument/2006/customXml" ds:itemID="{A2258578-4028-422E-A2BB-56A6BD230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92C3DF5-A179-4E2D-BD20-07044B39171F}">
  <ds:schemaRefs/>
</ds:datastoreItem>
</file>

<file path=customXml/itemProps5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56F2EE69-0CCA-4F48-BE22-EC4A886C57A7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a6550eff-0fc9-443f-8e77-72cbcf778382"/>
    <ds:schemaRef ds:uri="92e1255f-bb7b-4dc9-b051-584cc104eb44"/>
  </ds:schemaRefs>
</ds:datastoreItem>
</file>

<file path=customXml/itemProps7.xml><?xml version="1.0" encoding="utf-8"?>
<ds:datastoreItem xmlns:ds="http://schemas.openxmlformats.org/officeDocument/2006/customXml" ds:itemID="{B9AEDDE3-EA02-4A8F-B8F8-0606A0AA45FC}">
  <ds:schemaRefs/>
</ds:datastoreItem>
</file>

<file path=customXml/itemProps8.xml><?xml version="1.0" encoding="utf-8"?>
<ds:datastoreItem xmlns:ds="http://schemas.openxmlformats.org/officeDocument/2006/customXml" ds:itemID="{32BA7684-6BE4-4F73-B22E-30934AB379B8}">
  <ds:schemaRefs/>
</ds:datastoreItem>
</file>

<file path=customXml/itemProps9.xml><?xml version="1.0" encoding="utf-8"?>
<ds:datastoreItem xmlns:ds="http://schemas.openxmlformats.org/officeDocument/2006/customXml" ds:itemID="{72516535-7702-46AF-9B1F-8623A67A824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2261</TotalTime>
  <Words>114</Words>
  <Application>Microsoft Office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Ericsson Hilda Light</vt:lpstr>
      <vt:lpstr>Ericsson Hilda ExtraLight</vt:lpstr>
      <vt:lpstr>Ericsson Hilda ExtraBold</vt:lpstr>
      <vt:lpstr>Ericsson Hilda</vt:lpstr>
      <vt:lpstr>Ericsson Technical Icons</vt:lpstr>
      <vt:lpstr>Arial</vt:lpstr>
      <vt:lpstr>PresentationTemplate2021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requirements</dc:title>
  <dc:creator>ERVWIME Wilhelm Meding</dc:creator>
  <cp:keywords/>
  <dc:description> 
Rev PA1</dc:description>
  <cp:lastModifiedBy>Wilhelm Meding</cp:lastModifiedBy>
  <cp:revision>153</cp:revision>
  <cp:lastPrinted>2024-04-29T08:59:41Z</cp:lastPrinted>
  <dcterms:created xsi:type="dcterms:W3CDTF">2019-04-23T15:12:54Z</dcterms:created>
  <dcterms:modified xsi:type="dcterms:W3CDTF">2024-04-30T07:58:23Z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2024-01-18T12:10:12.1362348Z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637661677935531027</vt:lpwstr>
  </property>
  <property fmtid="{D5CDD505-2E9C-101B-9397-08002B2CF9AE}" pid="11" name="TemplafyUserProfileId">
    <vt:lpwstr>637104338175076248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Internal</vt:lpwstr>
  </property>
  <property fmtid="{D5CDD505-2E9C-101B-9397-08002B2CF9AE}" pid="15" name="ExtConf">
    <vt:lpwstr/>
  </property>
  <property fmtid="{D5CDD505-2E9C-101B-9397-08002B2CF9AE}" pid="16" name="Prepared">
    <vt:lpwstr>ERVWIME Wilhelm Meding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2024-04-26</vt:lpwstr>
  </property>
  <property fmtid="{D5CDD505-2E9C-101B-9397-08002B2CF9AE}" pid="21" name="Reference">
    <vt:lpwstr/>
  </property>
  <property fmtid="{D5CDD505-2E9C-101B-9397-08002B2CF9AE}" pid="22" name="Title">
    <vt:lpwstr>AI for requirements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>PA1</vt:lpwstr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  <property fmtid="{D5CDD505-2E9C-101B-9397-08002B2CF9AE}" pid="38" name="DocNoVisible">
    <vt:lpwstr>true</vt:lpwstr>
  </property>
</Properties>
</file>