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78" r:id="rId3"/>
    <p:sldId id="383" r:id="rId4"/>
    <p:sldId id="384" r:id="rId5"/>
    <p:sldId id="380" r:id="rId6"/>
    <p:sldId id="379" r:id="rId7"/>
    <p:sldId id="3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78792"/>
  </p:normalViewPr>
  <p:slideViewPr>
    <p:cSldViewPr snapToGrid="0" snapToObjects="1">
      <p:cViewPr varScale="1">
        <p:scale>
          <a:sx n="46" d="100"/>
          <a:sy n="46" d="100"/>
        </p:scale>
        <p:origin x="2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29B2F-4A61-174A-8614-B51DAF84331F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11F17-E5FA-A74A-A79F-4D550D147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www.wuerzburg.de</a:t>
            </a:r>
            <a:r>
              <a:rPr lang="de-DE" dirty="0"/>
              <a:t>/events-termine/index.html?ev%5Bsearch%5D=&amp;ev%5Baddr%5D=4770&amp;ev%5Bstart%5D=24.01.2019&amp;ev%5Bend%5D=23.02.2019&amp;kt%5Bsb%5D=&amp;kt%5Bsd%5D=&amp;kt%5Blt%5D=&amp;_</a:t>
            </a:r>
            <a:r>
              <a:rPr lang="de-DE" dirty="0" err="1"/>
              <a:t>kae</a:t>
            </a:r>
            <a:r>
              <a:rPr lang="de-DE" dirty="0"/>
              <a:t>=&amp;_</a:t>
            </a:r>
            <a:r>
              <a:rPr lang="de-DE" dirty="0" err="1"/>
              <a:t>bxd</a:t>
            </a:r>
            <a:r>
              <a:rPr lang="de-DE" dirty="0"/>
              <a:t>=2cf31e68217647d9af0f30f4a37dc11b&amp;page_=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www.wuerzburg.de</a:t>
            </a:r>
            <a:r>
              <a:rPr lang="de-DE" dirty="0"/>
              <a:t>/events-termine/index.html?ev%5Bsearch%5D=&amp;ev%5Baddr%5D=4182&amp;ev%5Bstart%5D=24.01.2019&amp;ev%5Bend%5D=23.02.2019&amp;kt%5Bsb%5D=&amp;kt%5Bsd%5D=&amp;kt%5Blt%5D=&amp;_</a:t>
            </a:r>
            <a:r>
              <a:rPr lang="de-DE" dirty="0" err="1"/>
              <a:t>kae</a:t>
            </a:r>
            <a:r>
              <a:rPr lang="de-DE" dirty="0"/>
              <a:t>=&amp;_</a:t>
            </a:r>
            <a:r>
              <a:rPr lang="de-DE" dirty="0" err="1"/>
              <a:t>bxd</a:t>
            </a:r>
            <a:r>
              <a:rPr lang="de-DE" dirty="0"/>
              <a:t>=2cf31e68217647d9af0f30f4a37dc11b&amp;page_=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www.wuerzburg.de</a:t>
            </a:r>
            <a:r>
              <a:rPr lang="de-DE" dirty="0"/>
              <a:t>/events-termine/index.html?ev%5Bsearch%5D=&amp;ev%5Baddr%5D=4121&amp;ev%5Bstart%5D=24.01.2019&amp;ev%5Bend%5D=23.02.2019&amp;kt%5Bsb%5D=&amp;kt%5Bsd%5D=&amp;kt%5Blt%5D=&amp;_</a:t>
            </a:r>
            <a:r>
              <a:rPr lang="de-DE" dirty="0" err="1"/>
              <a:t>kae</a:t>
            </a:r>
            <a:r>
              <a:rPr lang="de-DE" dirty="0"/>
              <a:t>=&amp;_</a:t>
            </a:r>
            <a:r>
              <a:rPr lang="de-DE" dirty="0" err="1"/>
              <a:t>bxd</a:t>
            </a:r>
            <a:r>
              <a:rPr lang="de-DE" dirty="0"/>
              <a:t>=2cf31e68217647d9af0f30f4a37dc11b&amp;page_=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11F17-E5FA-A74A-A79F-4D550D147BC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45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8A754-DDB4-E742-91FC-738E3334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D8E3FF-5922-E549-9746-56E723D75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1BB25-B6DC-6B47-B980-647723C8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D09B7-44B2-8D44-9B73-1DD049E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D0F27-33A4-F44F-AFA3-7E8B4259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0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AFD64-4BEA-CC4D-8939-D11725FF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45CCB7-8871-AB43-A91E-BD2BC131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51097-F44A-D04F-9D70-F518067D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BD0A-3959-8549-87A7-EA7A5C65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A203F-5948-414B-9650-FBBB455A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3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D6998-0E1D-AF49-9581-16B2028C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65EF-49BE-BA4D-8E22-BD57D927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130B5-775B-794A-A471-80F276E2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780F82-76E7-D449-9E8C-A086BFB5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1596F-3490-6043-BA3C-48339E7F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0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26988"/>
            <a:ext cx="1200151" cy="89852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erade Verbindung 4"/>
          <p:cNvSpPr/>
          <p:nvPr/>
        </p:nvSpPr>
        <p:spPr>
          <a:xfrm>
            <a:off x="1390653" y="836612"/>
            <a:ext cx="10562167" cy="1"/>
          </a:xfrm>
          <a:prstGeom prst="line">
            <a:avLst/>
          </a:prstGeom>
          <a:ln w="25400">
            <a:solidFill>
              <a:srgbClr val="092C6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Gerade Verbindung 10"/>
          <p:cNvSpPr/>
          <p:nvPr/>
        </p:nvSpPr>
        <p:spPr>
          <a:xfrm>
            <a:off x="239185" y="6508750"/>
            <a:ext cx="11713635" cy="0"/>
          </a:xfrm>
          <a:prstGeom prst="line">
            <a:avLst/>
          </a:prstGeom>
          <a:ln w="25400">
            <a:solidFill>
              <a:srgbClr val="092C69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9" name="Bild 1" descr="Bild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9216" y="6580188"/>
            <a:ext cx="863601" cy="26035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hteck 11"/>
          <p:cNvSpPr/>
          <p:nvPr/>
        </p:nvSpPr>
        <p:spPr>
          <a:xfrm>
            <a:off x="-228703" y="-82295"/>
            <a:ext cx="1620180" cy="11350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Titeltext"/>
          <p:cNvSpPr txBox="1">
            <a:spLocks noGrp="1"/>
          </p:cNvSpPr>
          <p:nvPr>
            <p:ph type="title"/>
          </p:nvPr>
        </p:nvSpPr>
        <p:spPr>
          <a:xfrm>
            <a:off x="1390653" y="115891"/>
            <a:ext cx="10562167" cy="523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0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43933" y="6581996"/>
            <a:ext cx="1356785" cy="2487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6711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C372B-FF0E-A545-A171-9A190912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708D6-F2F3-1743-B9C5-4C8D4A61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3BEE0-2047-D54C-AE70-4BB9E339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116CA-7025-0947-AF00-659BDB17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3EB85-13FD-584B-BB95-282B01A9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87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207E1-E2F3-AF4E-9829-C3F05C5F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04FAD-5023-CD4E-A89A-B8A5ABA5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8BEC3-4E10-AA45-93F0-9D0E92C9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C2C69-255B-074D-92E3-FA1A286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E6E9E-7313-CA49-9055-3A265B99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50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D046-4A21-A644-BB32-45EE4A16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D42EE-90EF-0C44-A0E9-162B8E135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56C893-CC63-2241-B5CC-60A87CEA1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763BD7-EE2F-3C4A-9E38-076E614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4A227-9A4A-FC41-8501-412E47B5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245C6-4578-0547-AE69-15647E90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8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A00AA-5F21-6845-BD33-557DB788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AD963D-5701-E841-909D-C5A1717D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872F9C-606F-A44B-822C-D3890E36C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098684-0544-0E49-A911-5695D556B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9FC296-89FA-6C45-A3AA-330138DB8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2CFBAB-72E7-4843-B72B-5D5192B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E76A6A-6B61-DD42-A921-2DE2B6CA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7DBA2B-2B54-DC48-AE8B-B8757636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2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478FF-4D1E-D343-AA41-D65C37A9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1FD7DC-BF16-EC40-B340-EF048D7F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21D04F-5ECC-AA44-AF87-34AA8643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D7EF8-76D7-CC41-8B90-1835F491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27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D0AB2B-5729-1644-8321-CC3F08C7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72C8EC-26EF-6544-8A5E-0DC3B937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812785-CD3A-B74D-A3D5-A692B583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E61F-9904-604E-BBD4-91614ED0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A929FF-4AFE-594A-A7DE-41A6368C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BA00E3-D1FE-A64C-9A50-B5EA7857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7C789-88C7-B84F-AE7A-4A3006E6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DBF395-8422-6246-8C1D-AD043064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626DE-ED53-2B47-B67A-B6540552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6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66AE4-BA93-DA47-98FD-0900C375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AAAC87-1E5F-AB47-82B4-E212F9B9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56CC6F-650E-3D4D-829E-158764B4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E1963B-4BE4-3441-A9A9-2E32B8C6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806188-466E-584D-8C8E-98602234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87846F-15C8-D044-9ED4-E8E3351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E6A6F5-A0FC-EE4B-969D-2D91475C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83A3D2-60B0-B34F-AF2C-ABB2E374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ACC92-EFE4-1948-BF14-DD150698F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2854-311A-8E4D-8C93-57C1F6471C02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CD4B3-8EC4-024F-913C-5C305ADBE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E3C37B-9FF6-6B47-992F-277CE22E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E473-A986-C14D-BC69-E57E1323F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3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wuerzburg.de/aktuelles/veranstaltung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domschule-wuerzburg.de/aktuell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iro.wue.de/" TargetMode="External"/><Relationship Id="rId2" Type="http://schemas.openxmlformats.org/officeDocument/2006/relationships/hyperlink" Target="https://www.hfm-wuerzburg.de/veranstaltungen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6FBCF-DF5B-AC4A-AD4C-3E32E4270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6DEC0-D7C5-D844-A3C1-DD37591A7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611B0-9C0F-407E-B93D-6CA7F05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de-DE" dirty="0"/>
              <a:t>Struktur</a:t>
            </a:r>
          </a:p>
        </p:txBody>
      </p:sp>
      <p:sp>
        <p:nvSpPr>
          <p:cNvPr id="3" name="Abgerundetes Rechteck 139">
            <a:extLst>
              <a:ext uri="{FF2B5EF4-FFF2-40B4-BE49-F238E27FC236}">
                <a16:creationId xmlns:a16="http://schemas.microsoft.com/office/drawing/2014/main" id="{6FC7A2D0-D4F1-4AE4-AF2E-26418F58215B}"/>
              </a:ext>
            </a:extLst>
          </p:cNvPr>
          <p:cNvSpPr/>
          <p:nvPr/>
        </p:nvSpPr>
        <p:spPr>
          <a:xfrm>
            <a:off x="808177" y="2763416"/>
            <a:ext cx="2507162" cy="13311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de-DE" sz="2800" dirty="0"/>
              <a:t>Crawler Output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7B0B05BC-A4E6-4534-9BD3-00AA8ED30E1D}"/>
              </a:ext>
            </a:extLst>
          </p:cNvPr>
          <p:cNvSpPr/>
          <p:nvPr/>
        </p:nvSpPr>
        <p:spPr>
          <a:xfrm>
            <a:off x="3859889" y="3300718"/>
            <a:ext cx="593010" cy="25655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Bildergebnis für datenbank symbol free">
            <a:extLst>
              <a:ext uri="{FF2B5EF4-FFF2-40B4-BE49-F238E27FC236}">
                <a16:creationId xmlns:a16="http://schemas.microsoft.com/office/drawing/2014/main" id="{5C202E64-E4B8-014F-8613-3067A8F1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9" y="2087394"/>
            <a:ext cx="2197101" cy="24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1F4702-5447-7F40-BDE8-4C83DF3C609E}"/>
              </a:ext>
            </a:extLst>
          </p:cNvPr>
          <p:cNvSpPr txBox="1"/>
          <p:nvPr/>
        </p:nvSpPr>
        <p:spPr>
          <a:xfrm>
            <a:off x="4884239" y="4514043"/>
            <a:ext cx="23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Datenbank</a:t>
            </a:r>
          </a:p>
        </p:txBody>
      </p:sp>
      <p:sp>
        <p:nvSpPr>
          <p:cNvPr id="63" name="Pfeil: nach rechts 23">
            <a:extLst>
              <a:ext uri="{FF2B5EF4-FFF2-40B4-BE49-F238E27FC236}">
                <a16:creationId xmlns:a16="http://schemas.microsoft.com/office/drawing/2014/main" id="{8EFE403A-8BDC-1B40-B227-46BEA20A7B0F}"/>
              </a:ext>
            </a:extLst>
          </p:cNvPr>
          <p:cNvSpPr/>
          <p:nvPr/>
        </p:nvSpPr>
        <p:spPr>
          <a:xfrm>
            <a:off x="7739100" y="3300718"/>
            <a:ext cx="593010" cy="25655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Abgerundetes Rechteck 139">
            <a:extLst>
              <a:ext uri="{FF2B5EF4-FFF2-40B4-BE49-F238E27FC236}">
                <a16:creationId xmlns:a16="http://schemas.microsoft.com/office/drawing/2014/main" id="{54FC7033-C1FA-B046-B662-C0D7F1F47AEE}"/>
              </a:ext>
            </a:extLst>
          </p:cNvPr>
          <p:cNvSpPr/>
          <p:nvPr/>
        </p:nvSpPr>
        <p:spPr>
          <a:xfrm>
            <a:off x="8876660" y="2763416"/>
            <a:ext cx="2507162" cy="13311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de-DE" sz="2800" dirty="0"/>
              <a:t>XML der Änderungen</a:t>
            </a:r>
          </a:p>
        </p:txBody>
      </p:sp>
    </p:spTree>
    <p:extLst>
      <p:ext uri="{BB962C8B-B14F-4D97-AF65-F5344CB8AC3E}">
        <p14:creationId xmlns:p14="http://schemas.microsoft.com/office/powerpoint/2010/main" val="42780583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611B0-9C0F-407E-B93D-6CA7F05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de-DE"/>
              <a:t>„Crawlbare“ Beispiele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1D02A9-77DC-2F42-9DEB-3D2E26708AE5}"/>
              </a:ext>
            </a:extLst>
          </p:cNvPr>
          <p:cNvSpPr txBox="1"/>
          <p:nvPr/>
        </p:nvSpPr>
        <p:spPr>
          <a:xfrm>
            <a:off x="1145628" y="1450428"/>
            <a:ext cx="10142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Uni Würzburg: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3"/>
              </a:rPr>
              <a:t>https://www.uni-wuerzburg.de/aktuelles/veranstaltungen/</a:t>
            </a:r>
            <a:endParaRPr lang="de-DE" dirty="0"/>
          </a:p>
          <a:p>
            <a:endParaRPr lang="de-DE" dirty="0"/>
          </a:p>
          <a:p>
            <a:r>
              <a:rPr lang="de-DE" dirty="0"/>
              <a:t>Domschule Würzburg:</a:t>
            </a:r>
          </a:p>
          <a:p>
            <a:r>
              <a:rPr lang="de-DE" dirty="0">
                <a:hlinkClick r:id="rId4"/>
              </a:rPr>
              <a:t>https://www.domschule-wuerzburg.de/aktuell/index.html</a:t>
            </a:r>
            <a:endParaRPr lang="de-DE" dirty="0"/>
          </a:p>
          <a:p>
            <a:endParaRPr lang="de-DE" dirty="0"/>
          </a:p>
          <a:p>
            <a:r>
              <a:rPr lang="de-DE" dirty="0"/>
              <a:t>Omnibus Würzburg:</a:t>
            </a:r>
          </a:p>
          <a:p>
            <a:r>
              <a:rPr lang="de-DE" dirty="0"/>
              <a:t>http://</a:t>
            </a:r>
            <a:r>
              <a:rPr lang="de-DE" dirty="0" err="1"/>
              <a:t>www.omnibus-wuerzburg.de</a:t>
            </a:r>
            <a:r>
              <a:rPr lang="de-DE" dirty="0"/>
              <a:t>/</a:t>
            </a:r>
            <a:r>
              <a:rPr lang="de-DE" dirty="0" err="1"/>
              <a:t>events</a:t>
            </a:r>
            <a:r>
              <a:rPr lang="de-DE" dirty="0"/>
              <a:t>/</a:t>
            </a:r>
            <a:r>
              <a:rPr lang="de-DE" dirty="0" err="1"/>
              <a:t>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9960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611B0-9C0F-407E-B93D-6CA7F05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de-DE" dirty="0"/>
              <a:t>Nicht „Crawlbare“ Beispiele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1D02A9-77DC-2F42-9DEB-3D2E26708AE5}"/>
              </a:ext>
            </a:extLst>
          </p:cNvPr>
          <p:cNvSpPr txBox="1"/>
          <p:nvPr/>
        </p:nvSpPr>
        <p:spPr>
          <a:xfrm>
            <a:off x="1145628" y="1450428"/>
            <a:ext cx="10142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Hochschule für Musik:</a:t>
            </a:r>
          </a:p>
          <a:p>
            <a:r>
              <a:rPr lang="de-DE" dirty="0">
                <a:hlinkClick r:id="rId2"/>
              </a:rPr>
              <a:t>https://www.hfm-wuerzburg.de/veranstaltungen</a:t>
            </a:r>
            <a:endParaRPr lang="de-DE" dirty="0"/>
          </a:p>
          <a:p>
            <a:endParaRPr lang="de-DE" dirty="0"/>
          </a:p>
          <a:p>
            <a:r>
              <a:rPr lang="de-DE" dirty="0"/>
              <a:t>Jugendkulturhaus </a:t>
            </a:r>
            <a:r>
              <a:rPr lang="de-DE" dirty="0" err="1"/>
              <a:t>Cairo</a:t>
            </a:r>
            <a:r>
              <a:rPr lang="de-DE" dirty="0"/>
              <a:t>:</a:t>
            </a:r>
          </a:p>
          <a:p>
            <a:r>
              <a:rPr lang="de-DE" dirty="0">
                <a:hlinkClick r:id="rId3"/>
              </a:rPr>
              <a:t>https://cairo.wue.de/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846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611B0-9C0F-407E-B93D-6CA7F05A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3" y="115891"/>
            <a:ext cx="10562167" cy="523876"/>
          </a:xfrm>
        </p:spPr>
        <p:txBody>
          <a:bodyPr>
            <a:normAutofit fontScale="90000"/>
          </a:bodyPr>
          <a:lstStyle/>
          <a:p>
            <a:pPr algn="r"/>
            <a:r>
              <a:rPr lang="de-DE"/>
              <a:t>Datenbank</a:t>
            </a:r>
            <a:endParaRPr lang="de-DE" dirty="0"/>
          </a:p>
        </p:txBody>
      </p:sp>
      <p:pic>
        <p:nvPicPr>
          <p:cNvPr id="5" name="Grafik 4" descr="Ein Bild, das Karte enthält.&#10;&#10;&#10;&#10;Automatisch generierte Beschreibung">
            <a:extLst>
              <a:ext uri="{FF2B5EF4-FFF2-40B4-BE49-F238E27FC236}">
                <a16:creationId xmlns:a16="http://schemas.microsoft.com/office/drawing/2014/main" id="{1CC60572-7375-7A41-AF34-30894D99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419" y="1281602"/>
            <a:ext cx="5613401" cy="4920959"/>
          </a:xfrm>
          <a:prstGeom prst="rect">
            <a:avLst/>
          </a:prstGeom>
        </p:spPr>
      </p:pic>
      <p:pic>
        <p:nvPicPr>
          <p:cNvPr id="3074" name="Picture 2" descr="Bildergebnis für aws symbol">
            <a:extLst>
              <a:ext uri="{FF2B5EF4-FFF2-40B4-BE49-F238E27FC236}">
                <a16:creationId xmlns:a16="http://schemas.microsoft.com/office/drawing/2014/main" id="{40C045A5-5522-124C-A2E9-38024BE4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92478"/>
            <a:ext cx="56007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Ähnliches Foto">
            <a:extLst>
              <a:ext uri="{FF2B5EF4-FFF2-40B4-BE49-F238E27FC236}">
                <a16:creationId xmlns:a16="http://schemas.microsoft.com/office/drawing/2014/main" id="{91956709-5D83-5948-983D-8FE00A1F8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" y="3429000"/>
            <a:ext cx="4930775" cy="27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35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611B0-9C0F-407E-B93D-6CA7F05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de-DE" dirty="0"/>
              <a:t>XML</a:t>
            </a:r>
          </a:p>
        </p:txBody>
      </p:sp>
      <p:pic>
        <p:nvPicPr>
          <p:cNvPr id="6" name="Grafik 5" descr="Ein Bild, das Screenshot, Text enthält.&#10;&#10;&#10;&#10;Automatisch generierte Beschreibung">
            <a:extLst>
              <a:ext uri="{FF2B5EF4-FFF2-40B4-BE49-F238E27FC236}">
                <a16:creationId xmlns:a16="http://schemas.microsoft.com/office/drawing/2014/main" id="{871232CD-DC0A-B44E-A9D6-B8C2B293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953972"/>
            <a:ext cx="4814888" cy="53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108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611B0-9C0F-407E-B93D-6CA7F05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de-DE" dirty="0"/>
              <a:t>Offene Fragen</a:t>
            </a:r>
          </a:p>
        </p:txBody>
      </p:sp>
      <p:pic>
        <p:nvPicPr>
          <p:cNvPr id="4" name="Grafik 3" descr="Ein Bild, das Screenshot enthält.&#10;&#10;&#10;&#10;Automatisch generierte Beschreibung">
            <a:extLst>
              <a:ext uri="{FF2B5EF4-FFF2-40B4-BE49-F238E27FC236}">
                <a16:creationId xmlns:a16="http://schemas.microsoft.com/office/drawing/2014/main" id="{E2C2199D-257C-884A-AE98-BA436617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16" y="1615383"/>
            <a:ext cx="6335568" cy="39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729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Breitbild</PresentationFormat>
  <Paragraphs>30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Struktur</vt:lpstr>
      <vt:lpstr>„Crawlbare“ Beispiele </vt:lpstr>
      <vt:lpstr>Nicht „Crawlbare“ Beispiele </vt:lpstr>
      <vt:lpstr>Datenbank</vt:lpstr>
      <vt:lpstr>XML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s347741</dc:creator>
  <cp:lastModifiedBy>s347741</cp:lastModifiedBy>
  <cp:revision>20</cp:revision>
  <dcterms:created xsi:type="dcterms:W3CDTF">2019-01-24T01:41:23Z</dcterms:created>
  <dcterms:modified xsi:type="dcterms:W3CDTF">2019-01-29T14:02:33Z</dcterms:modified>
</cp:coreProperties>
</file>