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Alice Luce"/>
  <p:cmAuthor clrIdx="1" id="1" initials="" lastIdx="1" name="Michael Richard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9-04T19:18:45.914">
    <p:pos x="6000" y="0"/>
    <p:text>Are you guys in the library or something. I really wish we had a group chat or a way to keep me in the loop right now.</p:text>
  </p:cm>
  <p:cm authorId="1" idx="1" dt="2024-09-04T19:15:20.104">
    <p:pos x="6000" y="0"/>
    <p:text>No but we can definitely start one. Where do you want to make the group chat?</p:text>
  </p:cm>
  <p:cm authorId="0" idx="2" dt="2024-09-04T19:18:45.914">
    <p:pos x="6000" y="0"/>
    <p:text>Wherever is best for you all. I have discord and can text. It seems like you've all been meeting without me for a bit so I assume you all can get each other's contact info just fine. My phone number is 850 879 5834 and my discord is aww_shoot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4785bf4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4785bf4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4785bf4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4785bf4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785bf4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4785bf4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4785bf46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4785bf46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4785bf46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4785bf46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4785bf46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4785bf46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4785bf46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4785bf4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6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684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Solvers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72000" y="2546400"/>
            <a:ext cx="4260300" cy="24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Faculty: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Raghuveer Mohan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62825" y="2571750"/>
            <a:ext cx="4260300" cy="23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Richards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Jaden Krekow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Luce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 Rodriguez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seek to accomplish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6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sudoku app that allows for the user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random sudoku puzzles based on requested difficulty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and solve that sudoku puzzle (1 unique solution)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 user option to auto solve the puzzle or give hints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</a:t>
            </a:r>
            <a:r>
              <a:rPr lang="en"/>
              <a:t>different variations of sudoku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300" y="1072800"/>
            <a:ext cx="2997900" cy="29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accomplish that: Puzzle Generation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 literature review to find out what type of algorithm is most </a:t>
            </a:r>
            <a:r>
              <a:rPr lang="en"/>
              <a:t>efficient</a:t>
            </a:r>
            <a:r>
              <a:rPr lang="en"/>
              <a:t> for sudoku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algorithm based off the finding which ensures the puzzle: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1 unique 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Matches the difficulty set by user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600" y="1716975"/>
            <a:ext cx="3962700" cy="237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accomplish that: Difficulty Settings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4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in sudoku revolves around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information given (filled in cells), the easier it is to 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less information, the harder it is to 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Puzzle </a:t>
            </a:r>
            <a:r>
              <a:rPr lang="en"/>
              <a:t>generator</a:t>
            </a:r>
            <a:r>
              <a:rPr lang="en"/>
              <a:t> will have a set </a:t>
            </a:r>
            <a:r>
              <a:rPr lang="en"/>
              <a:t>cut off</a:t>
            </a:r>
            <a:r>
              <a:rPr lang="en"/>
              <a:t> for how much information to give based on the selected difficulty 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450" y="1017725"/>
            <a:ext cx="391610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3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accomplish that: User Interface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and solve sudoku puzzles with use of an effective user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PyQt as our framework (subject to change)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Streamline the solving process by traversing the cells via arrow keys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 test and incorporate feedback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075" y="1247725"/>
            <a:ext cx="3530724" cy="264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accomplish that: </a:t>
            </a:r>
            <a:r>
              <a:rPr lang="en"/>
              <a:t>Sudoku</a:t>
            </a:r>
            <a:r>
              <a:rPr lang="en"/>
              <a:t> Solver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Conduct literature review to see what type of algorithm or AI model is most </a:t>
            </a:r>
            <a:r>
              <a:rPr lang="en"/>
              <a:t>efficient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Keep time complexity to a </a:t>
            </a:r>
            <a:r>
              <a:rPr lang="en"/>
              <a:t>minimum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Include functionality to solve sudoku variants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 fast code and optimized APIs to reduce overhead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Design data structures to reflect variants and their differences while keeping complexity low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199" cy="328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 can accomplish that: Sudoku Variations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</a:t>
            </a:r>
            <a:r>
              <a:rPr lang="en"/>
              <a:t>sudoku</a:t>
            </a:r>
            <a:r>
              <a:rPr lang="en"/>
              <a:t> variations can be adapted to use the same generation algorithm, while some can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which variations to include, figure out if they can be adapted to current generator algorithm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unique algorithm if necessary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4450" y="966575"/>
            <a:ext cx="2277850" cy="22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0126" y="2728926"/>
            <a:ext cx="2277850" cy="215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441850" y="22444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