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39D1BD-77E0-4F14-A7D4-C1226E4B6A1C}">
  <a:tblStyle styleId="{A139D1BD-77E0-4F14-A7D4-C1226E4B6A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918d1b36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918d1b36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918d1b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918d1b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918d1b3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918d1b3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918d1b3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918d1b3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8493174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8493174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918d1b3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918d1b3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961bf69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961bf69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918d1b3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918d1b3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918d1b36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918d1b36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Solvers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By Alice Luce, Adrian Rodriguez, Michael Richards, Jaden Krekow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6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Bug fixes, QA, and user review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Finalize algorithms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Finalize UI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at Present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focus on a functioning sudoku board is almost complete with implementation of the board generation, UI, hints, and database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More research is being done to understand algorithms such as Bee Colony Optimization and Dancing Links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Fixing any issues we encountered with implementation from last milestone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done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611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GUI to represent playing sudoku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Basic hint system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Multithreading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Menu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goal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Create a functional sudoku application that will allow users to generate interact with and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solve Sudoku puzzles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Sudoku for educational demonstrations visualizing how different algorithms work to solve the board.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385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the user metrics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related to algorithms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Speed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Effectiveness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Big O Complexity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551" y="1935613"/>
            <a:ext cx="3125850" cy="21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PySide 6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to design the UI and create an interactable game board that allows user to manually enter information into board cells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SQLite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Used to store board ID, current state of the board, and the solution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architecture</a:t>
            </a:r>
            <a:r>
              <a:rPr lang="en"/>
              <a:t> Diagram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450" y="891400"/>
            <a:ext cx="6473626" cy="40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</a:t>
            </a:r>
            <a:endParaRPr/>
          </a:p>
        </p:txBody>
      </p:sp>
      <p:graphicFrame>
        <p:nvGraphicFramePr>
          <p:cNvPr id="178" name="Google Shape;178;p20"/>
          <p:cNvGraphicFramePr/>
          <p:nvPr/>
        </p:nvGraphicFramePr>
        <p:xfrm>
          <a:off x="1133088" y="10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{A139D1BD-77E0-4F14-A7D4-C1226E4B6A1C}</a:tableStyleId>
              </a:tblPr>
              <a:tblGrid>
                <a:gridCol w="1356650"/>
                <a:gridCol w="1477975"/>
                <a:gridCol w="1455925"/>
                <a:gridCol w="1444825"/>
                <a:gridCol w="1632350"/>
              </a:tblGrid>
              <a:tr h="30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Task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Alice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Jaden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Adrian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Michael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9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Database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Bug  fix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Fixes issues with database saving/loading and link with GUI and Menu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Menu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Implementation of descriptions for each algorithm available and planned to implement.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Integrate menu into GUI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9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Algorithms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bug fixes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new solving algorithm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Research new algorithm and help develop and integrate into software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new solving algorithm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Groundwork for highlighting cells for algorithm visualization.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Adding Notes features, enhance hint finding, stylize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Bug fix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5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Implement additional algorithms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Analyze runtime efficiency of existing algorithms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