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3648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75" userDrawn="1">
          <p15:clr>
            <a:srgbClr val="A4A3A4"/>
          </p15:clr>
        </p15:guide>
        <p15:guide id="10" pos="5186" userDrawn="1">
          <p15:clr>
            <a:srgbClr val="A4A3A4"/>
          </p15:clr>
        </p15:guide>
        <p15:guide id="11" pos="4284" userDrawn="1">
          <p15:clr>
            <a:srgbClr val="A4A3A4"/>
          </p15:clr>
        </p15:guide>
        <p15:guide id="12" pos="5437" userDrawn="1">
          <p15:clr>
            <a:srgbClr val="A4A3A4"/>
          </p15:clr>
        </p15:guide>
        <p15:guide id="13" pos="2772" userDrawn="1">
          <p15:clr>
            <a:srgbClr val="A4A3A4"/>
          </p15:clr>
        </p15:guide>
        <p15:guide id="14" pos="323" userDrawn="1">
          <p15:clr>
            <a:srgbClr val="A4A3A4"/>
          </p15:clr>
        </p15:guide>
        <p15:guide id="15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888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2880"/>
        <p:guide pos="575"/>
        <p:guide pos="5186"/>
        <p:guide pos="4284"/>
        <p:guide pos="5437"/>
        <p:guide pos="2772"/>
        <p:guide pos="32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olny kształt 4"/>
          <p:cNvSpPr>
            <a:spLocks noEditPoints="1"/>
          </p:cNvSpPr>
          <p:nvPr/>
        </p:nvSpPr>
        <p:spPr bwMode="auto">
          <a:xfrm>
            <a:off x="2854674" y="0"/>
            <a:ext cx="6286947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sz="1800" dirty="0">
              <a:solidFill>
                <a:schemeClr val="lt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3450" y="1828806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3450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3" y="685800"/>
            <a:ext cx="1601153" cy="5486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452" y="3429007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0102" y="685808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25201" y="1828800"/>
            <a:ext cx="3532470" cy="43434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98084" y="1828800"/>
            <a:ext cx="3532470" cy="43434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452" y="274638"/>
            <a:ext cx="7317105" cy="1325562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3448" y="1828806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1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913448" y="2743207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97765" y="1828806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1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97765" y="2743207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3295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00507" y="685800"/>
            <a:ext cx="4230203" cy="54864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13295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1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3295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400507" y="685800"/>
            <a:ext cx="4230203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399"/>
            </a:lvl1pPr>
            <a:lvl2pPr marL="457207" indent="0">
              <a:buNone/>
              <a:defRPr sz="2801"/>
            </a:lvl2pPr>
            <a:lvl3pPr marL="914415" indent="0">
              <a:buNone/>
              <a:defRPr sz="2399"/>
            </a:lvl3pPr>
            <a:lvl4pPr marL="1371621" indent="0">
              <a:buNone/>
              <a:defRPr sz="2000"/>
            </a:lvl4pPr>
            <a:lvl5pPr marL="1828831" indent="0">
              <a:buNone/>
              <a:defRPr sz="2000"/>
            </a:lvl5pPr>
            <a:lvl6pPr marL="2286038" indent="0">
              <a:buNone/>
              <a:defRPr sz="2000"/>
            </a:lvl6pPr>
            <a:lvl7pPr marL="2743246" indent="0">
              <a:buNone/>
              <a:defRPr sz="2000"/>
            </a:lvl7pPr>
            <a:lvl8pPr marL="3200453" indent="0">
              <a:buNone/>
              <a:defRPr sz="2000"/>
            </a:lvl8pPr>
            <a:lvl9pPr marL="365766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13295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1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913452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3452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115454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906865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373081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5" indent="-228604" algn="l" defTabSz="914415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02929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31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36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40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43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47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50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55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draw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3449" y="5029201"/>
            <a:ext cx="6630353" cy="1143000"/>
          </a:xfrm>
        </p:spPr>
        <p:txBody>
          <a:bodyPr/>
          <a:lstStyle/>
          <a:p>
            <a:r>
              <a:rPr lang="pl-PL" dirty="0"/>
              <a:t>Krzysztof Cabała, Daniel </a:t>
            </a:r>
            <a:r>
              <a:rPr lang="pl-PL" dirty="0" err="1"/>
              <a:t>Cieszko</a:t>
            </a:r>
            <a:r>
              <a:rPr lang="pl-PL" dirty="0"/>
              <a:t>, Michał Czarnecki, Adrian Frydmański, Dawid Gracek, Beata Kalis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EABDB29-F6B0-444F-A4E2-5ADBB0F5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9" y="836712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BA327-FD41-4959-94E9-D4F6062C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097470-7056-4A7D-9518-30798190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Prosta wizualizacja danych liczbowych</a:t>
            </a:r>
          </a:p>
          <a:p>
            <a:r>
              <a:rPr lang="pl-PL" dirty="0"/>
              <a:t>Dla humanistów</a:t>
            </a:r>
          </a:p>
        </p:txBody>
      </p:sp>
    </p:spTree>
    <p:extLst>
      <p:ext uri="{BB962C8B-B14F-4D97-AF65-F5344CB8AC3E}">
        <p14:creationId xmlns:p14="http://schemas.microsoft.com/office/powerpoint/2010/main" val="24670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CC477E-D9EC-4ED0-BD87-C559F2B0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52" y="274638"/>
            <a:ext cx="7317105" cy="1325562"/>
          </a:xfrm>
        </p:spPr>
        <p:txBody>
          <a:bodyPr/>
          <a:lstStyle/>
          <a:p>
            <a:r>
              <a:rPr lang="pl-PL" dirty="0"/>
              <a:t>Użyte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6412F0-DA6F-4F46-8B23-A2A595D6E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HTML + CSS</a:t>
            </a:r>
          </a:p>
          <a:p>
            <a:r>
              <a:rPr lang="pl-PL" dirty="0" err="1"/>
              <a:t>Javascript</a:t>
            </a:r>
            <a:endParaRPr lang="pl-PL" dirty="0"/>
          </a:p>
          <a:p>
            <a:pPr lvl="1"/>
            <a:r>
              <a:rPr lang="pl-PL" dirty="0"/>
              <a:t>D3</a:t>
            </a:r>
          </a:p>
          <a:p>
            <a:pPr lvl="1"/>
            <a:r>
              <a:rPr lang="pl-PL" dirty="0" err="1"/>
              <a:t>Highcharts</a:t>
            </a:r>
            <a:endParaRPr lang="pl-PL" dirty="0"/>
          </a:p>
          <a:p>
            <a:pPr lvl="1"/>
            <a:r>
              <a:rPr lang="pl-PL" dirty="0" err="1"/>
              <a:t>Plotly</a:t>
            </a:r>
            <a:endParaRPr lang="pl-PL" dirty="0"/>
          </a:p>
          <a:p>
            <a:r>
              <a:rPr lang="pl-PL" dirty="0"/>
              <a:t>jQuery</a:t>
            </a:r>
          </a:p>
          <a:p>
            <a:r>
              <a:rPr lang="pl-PL" dirty="0"/>
              <a:t>PHP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8E0B2E8-260F-4B15-8EFE-0B631218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67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53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3F60B-7468-4FBD-82C4-4C072852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4AB08C-B075-43C7-9257-23FA42D7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78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EAD74D-99B0-465F-AAA8-85455CB845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Seria map świata, prezentacja Kontynent europejski (panoramiczna)</Template>
  <TotalTime>0</TotalTime>
  <Words>40</Words>
  <Application>Microsoft Office PowerPoint</Application>
  <PresentationFormat>Pokaz na ekranie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Continental_Europe_16x9</vt:lpstr>
      <vt:lpstr>Data draw</vt:lpstr>
      <vt:lpstr>Po co?</vt:lpstr>
      <vt:lpstr>Użyte technologie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2017-06-16T16:51:55Z</dcterms:created>
  <dcterms:modified xsi:type="dcterms:W3CDTF">2017-06-18T16:16:14Z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