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6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7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6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>
            <a:spLocks noEditPoints="1"/>
          </p:cNvSpPr>
          <p:nvPr/>
        </p:nvSpPr>
        <p:spPr bwMode="auto">
          <a:xfrm>
            <a:off x="2854674" y="0"/>
            <a:ext cx="6286947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sz="1800" dirty="0">
              <a:solidFill>
                <a:schemeClr val="lt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450" y="1828806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50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3" y="685800"/>
            <a:ext cx="1601153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3429007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0102" y="685808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25201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98084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48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13448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97765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97765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00507" y="685800"/>
            <a:ext cx="4230203" cy="5486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400507" y="685800"/>
            <a:ext cx="4230203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1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52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115454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l-PL" smtClean="0"/>
              <a:pPr/>
              <a:t>16.06.2017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906865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373081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02929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1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6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40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43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47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50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55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draw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49" y="5029201"/>
            <a:ext cx="6630353" cy="1143000"/>
          </a:xfrm>
        </p:spPr>
        <p:txBody>
          <a:bodyPr/>
          <a:lstStyle/>
          <a:p>
            <a:r>
              <a:rPr lang="pl-PL" dirty="0"/>
              <a:t>Krzysztof Cabała, Daniel </a:t>
            </a:r>
            <a:r>
              <a:rPr lang="pl-PL" dirty="0" err="1"/>
              <a:t>Cieszko</a:t>
            </a:r>
            <a:r>
              <a:rPr lang="pl-PL" dirty="0"/>
              <a:t>, Michał Czarnecki, Adrian Frydmański, Dawid Gracek, Beata Kalis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ABDB29-F6B0-444F-A4E2-5ADBB0F5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9" y="83671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A327-FD41-4959-94E9-D4F6062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097470-7056-4A7D-9518-30798190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wizualizacja danych liczbowych</a:t>
            </a:r>
          </a:p>
          <a:p>
            <a:r>
              <a:rPr lang="pl-PL" dirty="0"/>
              <a:t>Dla humanistów</a:t>
            </a:r>
          </a:p>
        </p:txBody>
      </p:sp>
    </p:spTree>
    <p:extLst>
      <p:ext uri="{BB962C8B-B14F-4D97-AF65-F5344CB8AC3E}">
        <p14:creationId xmlns:p14="http://schemas.microsoft.com/office/powerpoint/2010/main" val="2467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C477E-D9EC-4ED0-BD87-C559F2B0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6412F0-DA6F-4F46-8B23-A2A595D6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+ CSS</a:t>
            </a:r>
          </a:p>
          <a:p>
            <a:r>
              <a:rPr lang="pl-PL" dirty="0" err="1"/>
              <a:t>Javascript</a:t>
            </a:r>
            <a:endParaRPr lang="pl-PL" dirty="0"/>
          </a:p>
          <a:p>
            <a:r>
              <a:rPr lang="pl-PL" dirty="0"/>
              <a:t>jQuery</a:t>
            </a:r>
          </a:p>
          <a:p>
            <a:r>
              <a:rPr lang="pl-PL" dirty="0"/>
              <a:t>PHP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8E0B2E8-260F-4B15-8EFE-0B631218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55" y="1828800"/>
            <a:ext cx="9144000" cy="61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00122 0.34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3F60B-7468-4FBD-82C4-4C072852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4AB08C-B075-43C7-9257-23FA42D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78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EAD74D-99B0-465F-AAA8-85455CB84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Seria map świata, prezentacja Kontynent europejski (panoramiczna)</Template>
  <TotalTime>0</TotalTime>
  <Words>36</Words>
  <Application>Microsoft Office PowerPoint</Application>
  <PresentationFormat>Pokaz na ekranie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Continental_Europe_16x9</vt:lpstr>
      <vt:lpstr>Data draw</vt:lpstr>
      <vt:lpstr>Po co?</vt:lpstr>
      <vt:lpstr>Użyte technologie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2017-06-16T16:51:55Z</dcterms:created>
  <dcterms:modified xsi:type="dcterms:W3CDTF">2017-06-16T17:26:32Z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