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1152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  <p15:guide id="5" orient="horz" pos="3072" userDrawn="1">
          <p15:clr>
            <a:srgbClr val="A4A3A4"/>
          </p15:clr>
        </p15:guide>
        <p15:guide id="6" orient="horz" pos="432" userDrawn="1">
          <p15:clr>
            <a:srgbClr val="A4A3A4"/>
          </p15:clr>
        </p15:guide>
        <p15:guide id="7" orient="horz" pos="3648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75" userDrawn="1">
          <p15:clr>
            <a:srgbClr val="A4A3A4"/>
          </p15:clr>
        </p15:guide>
        <p15:guide id="10" pos="5186" userDrawn="1">
          <p15:clr>
            <a:srgbClr val="A4A3A4"/>
          </p15:clr>
        </p15:guide>
        <p15:guide id="11" pos="4284" userDrawn="1">
          <p15:clr>
            <a:srgbClr val="A4A3A4"/>
          </p15:clr>
        </p15:guide>
        <p15:guide id="12" pos="5437" userDrawn="1">
          <p15:clr>
            <a:srgbClr val="A4A3A4"/>
          </p15:clr>
        </p15:guide>
        <p15:guide id="13" pos="2772" userDrawn="1">
          <p15:clr>
            <a:srgbClr val="A4A3A4"/>
          </p15:clr>
        </p15:guide>
        <p15:guide id="14" pos="323" userDrawn="1">
          <p15:clr>
            <a:srgbClr val="A4A3A4"/>
          </p15:clr>
        </p15:guide>
        <p15:guide id="15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888" y="9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2880"/>
        <p:guide pos="575"/>
        <p:guide pos="5186"/>
        <p:guide pos="4284"/>
        <p:guide pos="5437"/>
        <p:guide pos="2772"/>
        <p:guide pos="32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30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86B2DE-F19A-48BF-8E34-512CB0AC97D3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60F4C772-B472-4CD4-99A0-7A1F0D372B86}">
      <dgm:prSet phldrT="[Tekst]"/>
      <dgm:spPr/>
      <dgm:t>
        <a:bodyPr/>
        <a:lstStyle/>
        <a:p>
          <a:r>
            <a:rPr lang="pl-PL" dirty="0"/>
            <a:t>JSON</a:t>
          </a:r>
        </a:p>
      </dgm:t>
    </dgm:pt>
    <dgm:pt modelId="{D676C0D2-1109-4FA2-9982-1625EEF62191}" type="parTrans" cxnId="{D8E8CC5A-A6B1-46F7-820A-AA77EF54B924}">
      <dgm:prSet/>
      <dgm:spPr/>
      <dgm:t>
        <a:bodyPr/>
        <a:lstStyle/>
        <a:p>
          <a:endParaRPr lang="pl-PL"/>
        </a:p>
      </dgm:t>
    </dgm:pt>
    <dgm:pt modelId="{310C3BEC-1C9A-493D-8F30-207DCF7E05B5}" type="sibTrans" cxnId="{D8E8CC5A-A6B1-46F7-820A-AA77EF54B924}">
      <dgm:prSet/>
      <dgm:spPr/>
      <dgm:t>
        <a:bodyPr/>
        <a:lstStyle/>
        <a:p>
          <a:endParaRPr lang="pl-PL"/>
        </a:p>
      </dgm:t>
    </dgm:pt>
    <dgm:pt modelId="{109B5530-C3FE-4555-B075-8314746797C9}">
      <dgm:prSet phldrT="[Tekst]"/>
      <dgm:spPr/>
      <dgm:t>
        <a:bodyPr/>
        <a:lstStyle/>
        <a:p>
          <a:r>
            <a:rPr lang="pl-PL" dirty="0"/>
            <a:t>Filtrowanie danych</a:t>
          </a:r>
        </a:p>
      </dgm:t>
    </dgm:pt>
    <dgm:pt modelId="{7CE7CB5D-D52B-428E-AE42-E2483B421C21}" type="parTrans" cxnId="{5A72A89B-7FF8-4EEC-9FE8-DE1D3368C250}">
      <dgm:prSet/>
      <dgm:spPr/>
      <dgm:t>
        <a:bodyPr/>
        <a:lstStyle/>
        <a:p>
          <a:endParaRPr lang="pl-PL"/>
        </a:p>
      </dgm:t>
    </dgm:pt>
    <dgm:pt modelId="{03FC9162-06F2-4D30-A97E-5C97CFBD2FC4}" type="sibTrans" cxnId="{5A72A89B-7FF8-4EEC-9FE8-DE1D3368C250}">
      <dgm:prSet/>
      <dgm:spPr/>
      <dgm:t>
        <a:bodyPr/>
        <a:lstStyle/>
        <a:p>
          <a:endParaRPr lang="pl-PL"/>
        </a:p>
      </dgm:t>
    </dgm:pt>
    <dgm:pt modelId="{7AEDF44E-31FC-45F2-B3A4-B30043646798}">
      <dgm:prSet phldrT="[Tekst]"/>
      <dgm:spPr/>
      <dgm:t>
        <a:bodyPr/>
        <a:lstStyle/>
        <a:p>
          <a:r>
            <a:rPr lang="pl-PL" dirty="0"/>
            <a:t>Wykres</a:t>
          </a:r>
        </a:p>
      </dgm:t>
    </dgm:pt>
    <dgm:pt modelId="{8F8119DC-F054-4186-BEEA-F7B9B4C0D482}" type="parTrans" cxnId="{04CA2751-83B7-43B9-B002-72006139CC38}">
      <dgm:prSet/>
      <dgm:spPr/>
      <dgm:t>
        <a:bodyPr/>
        <a:lstStyle/>
        <a:p>
          <a:endParaRPr lang="pl-PL"/>
        </a:p>
      </dgm:t>
    </dgm:pt>
    <dgm:pt modelId="{68652878-A09D-4DBB-AB87-41F4062A475E}" type="sibTrans" cxnId="{04CA2751-83B7-43B9-B002-72006139CC38}">
      <dgm:prSet/>
      <dgm:spPr/>
      <dgm:t>
        <a:bodyPr/>
        <a:lstStyle/>
        <a:p>
          <a:endParaRPr lang="pl-PL"/>
        </a:p>
      </dgm:t>
    </dgm:pt>
    <dgm:pt modelId="{92CBD714-6573-4134-8D0E-BEFF9A6764F3}" type="pres">
      <dgm:prSet presAssocID="{3D86B2DE-F19A-48BF-8E34-512CB0AC97D3}" presName="Name0" presStyleCnt="0">
        <dgm:presLayoutVars>
          <dgm:dir/>
          <dgm:animLvl val="lvl"/>
          <dgm:resizeHandles val="exact"/>
        </dgm:presLayoutVars>
      </dgm:prSet>
      <dgm:spPr/>
    </dgm:pt>
    <dgm:pt modelId="{BB893978-DC76-4E23-85D6-B76CA96A881A}" type="pres">
      <dgm:prSet presAssocID="{60F4C772-B472-4CD4-99A0-7A1F0D372B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085B0EE-828A-4BFA-A59E-217E4B36DFE4}" type="pres">
      <dgm:prSet presAssocID="{310C3BEC-1C9A-493D-8F30-207DCF7E05B5}" presName="parTxOnlySpace" presStyleCnt="0"/>
      <dgm:spPr/>
    </dgm:pt>
    <dgm:pt modelId="{88C0761A-ECE2-48AA-AE43-4F63F41AA821}" type="pres">
      <dgm:prSet presAssocID="{109B5530-C3FE-4555-B075-8314746797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752B8C2-95FF-4F39-BBA7-22548BDCE233}" type="pres">
      <dgm:prSet presAssocID="{03FC9162-06F2-4D30-A97E-5C97CFBD2FC4}" presName="parTxOnlySpace" presStyleCnt="0"/>
      <dgm:spPr/>
    </dgm:pt>
    <dgm:pt modelId="{30D56F37-DD1E-4C89-8FF7-D96A18DF1B02}" type="pres">
      <dgm:prSet presAssocID="{7AEDF44E-31FC-45F2-B3A4-B3004364679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8DCAF20-53F0-4169-B6C1-4ACEB2498A10}" type="presOf" srcId="{109B5530-C3FE-4555-B075-8314746797C9}" destId="{88C0761A-ECE2-48AA-AE43-4F63F41AA821}" srcOrd="0" destOrd="0" presId="urn:microsoft.com/office/officeart/2005/8/layout/chevron1"/>
    <dgm:cxn modelId="{9193CF62-CF53-40A6-8C61-55220B5398C4}" type="presOf" srcId="{3D86B2DE-F19A-48BF-8E34-512CB0AC97D3}" destId="{92CBD714-6573-4134-8D0E-BEFF9A6764F3}" srcOrd="0" destOrd="0" presId="urn:microsoft.com/office/officeart/2005/8/layout/chevron1"/>
    <dgm:cxn modelId="{2BC6084E-1883-408F-8E92-AEE09142C391}" type="presOf" srcId="{7AEDF44E-31FC-45F2-B3A4-B30043646798}" destId="{30D56F37-DD1E-4C89-8FF7-D96A18DF1B02}" srcOrd="0" destOrd="0" presId="urn:microsoft.com/office/officeart/2005/8/layout/chevron1"/>
    <dgm:cxn modelId="{04CA2751-83B7-43B9-B002-72006139CC38}" srcId="{3D86B2DE-F19A-48BF-8E34-512CB0AC97D3}" destId="{7AEDF44E-31FC-45F2-B3A4-B30043646798}" srcOrd="2" destOrd="0" parTransId="{8F8119DC-F054-4186-BEEA-F7B9B4C0D482}" sibTransId="{68652878-A09D-4DBB-AB87-41F4062A475E}"/>
    <dgm:cxn modelId="{D8E8CC5A-A6B1-46F7-820A-AA77EF54B924}" srcId="{3D86B2DE-F19A-48BF-8E34-512CB0AC97D3}" destId="{60F4C772-B472-4CD4-99A0-7A1F0D372B86}" srcOrd="0" destOrd="0" parTransId="{D676C0D2-1109-4FA2-9982-1625EEF62191}" sibTransId="{310C3BEC-1C9A-493D-8F30-207DCF7E05B5}"/>
    <dgm:cxn modelId="{5A72A89B-7FF8-4EEC-9FE8-DE1D3368C250}" srcId="{3D86B2DE-F19A-48BF-8E34-512CB0AC97D3}" destId="{109B5530-C3FE-4555-B075-8314746797C9}" srcOrd="1" destOrd="0" parTransId="{7CE7CB5D-D52B-428E-AE42-E2483B421C21}" sibTransId="{03FC9162-06F2-4D30-A97E-5C97CFBD2FC4}"/>
    <dgm:cxn modelId="{EFD8A1AE-C3FC-4948-812F-EE89BFA121AE}" type="presOf" srcId="{60F4C772-B472-4CD4-99A0-7A1F0D372B86}" destId="{BB893978-DC76-4E23-85D6-B76CA96A881A}" srcOrd="0" destOrd="0" presId="urn:microsoft.com/office/officeart/2005/8/layout/chevron1"/>
    <dgm:cxn modelId="{13BBC2E4-5109-45FB-9462-38047B9BB9C2}" type="presParOf" srcId="{92CBD714-6573-4134-8D0E-BEFF9A6764F3}" destId="{BB893978-DC76-4E23-85D6-B76CA96A881A}" srcOrd="0" destOrd="0" presId="urn:microsoft.com/office/officeart/2005/8/layout/chevron1"/>
    <dgm:cxn modelId="{58D9FD77-0BE2-4658-8D58-67DED774B428}" type="presParOf" srcId="{92CBD714-6573-4134-8D0E-BEFF9A6764F3}" destId="{7085B0EE-828A-4BFA-A59E-217E4B36DFE4}" srcOrd="1" destOrd="0" presId="urn:microsoft.com/office/officeart/2005/8/layout/chevron1"/>
    <dgm:cxn modelId="{7721ED5C-6992-4291-8E33-C3B3C7D6BBB6}" type="presParOf" srcId="{92CBD714-6573-4134-8D0E-BEFF9A6764F3}" destId="{88C0761A-ECE2-48AA-AE43-4F63F41AA821}" srcOrd="2" destOrd="0" presId="urn:microsoft.com/office/officeart/2005/8/layout/chevron1"/>
    <dgm:cxn modelId="{82D23970-445D-45A0-8672-F85EE5339360}" type="presParOf" srcId="{92CBD714-6573-4134-8D0E-BEFF9A6764F3}" destId="{B752B8C2-95FF-4F39-BBA7-22548BDCE233}" srcOrd="3" destOrd="0" presId="urn:microsoft.com/office/officeart/2005/8/layout/chevron1"/>
    <dgm:cxn modelId="{F43BB05C-0141-429D-B149-255DDFEB6E0D}" type="presParOf" srcId="{92CBD714-6573-4134-8D0E-BEFF9A6764F3}" destId="{30D56F37-DD1E-4C89-8FF7-D96A18DF1B0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93978-DC76-4E23-85D6-B76CA96A881A}">
      <dsp:nvSpPr>
        <dsp:cNvPr id="0" name=""/>
        <dsp:cNvSpPr/>
      </dsp:nvSpPr>
      <dsp:spPr>
        <a:xfrm>
          <a:off x="2144" y="1649265"/>
          <a:ext cx="2612173" cy="104486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JSON</a:t>
          </a:r>
        </a:p>
      </dsp:txBody>
      <dsp:txXfrm>
        <a:off x="524579" y="1649265"/>
        <a:ext cx="1567304" cy="1044869"/>
      </dsp:txXfrm>
    </dsp:sp>
    <dsp:sp modelId="{88C0761A-ECE2-48AA-AE43-4F63F41AA821}">
      <dsp:nvSpPr>
        <dsp:cNvPr id="0" name=""/>
        <dsp:cNvSpPr/>
      </dsp:nvSpPr>
      <dsp:spPr>
        <a:xfrm>
          <a:off x="2353100" y="1649265"/>
          <a:ext cx="2612173" cy="104486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Filtrowanie danych</a:t>
          </a:r>
        </a:p>
      </dsp:txBody>
      <dsp:txXfrm>
        <a:off x="2875535" y="1649265"/>
        <a:ext cx="1567304" cy="1044869"/>
      </dsp:txXfrm>
    </dsp:sp>
    <dsp:sp modelId="{30D56F37-DD1E-4C89-8FF7-D96A18DF1B02}">
      <dsp:nvSpPr>
        <dsp:cNvPr id="0" name=""/>
        <dsp:cNvSpPr/>
      </dsp:nvSpPr>
      <dsp:spPr>
        <a:xfrm>
          <a:off x="4704057" y="1649265"/>
          <a:ext cx="2612173" cy="104486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Wykres</a:t>
          </a:r>
        </a:p>
      </dsp:txBody>
      <dsp:txXfrm>
        <a:off x="5226492" y="1649265"/>
        <a:ext cx="1567304" cy="1044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pl-PL" smtClean="0"/>
              <a:pPr/>
              <a:t>19.06.2017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pl-PL" smtClean="0"/>
              <a:pPr/>
              <a:t>19.06.2017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olny kształt 4"/>
          <p:cNvSpPr>
            <a:spLocks noEditPoints="1"/>
          </p:cNvSpPr>
          <p:nvPr/>
        </p:nvSpPr>
        <p:spPr bwMode="auto">
          <a:xfrm>
            <a:off x="2854674" y="0"/>
            <a:ext cx="6286947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l-PL" sz="1800" dirty="0">
              <a:solidFill>
                <a:schemeClr val="lt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3450" y="1828806"/>
            <a:ext cx="7317105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13450" y="5029200"/>
            <a:ext cx="5887983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19.06.2017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3" y="685800"/>
            <a:ext cx="1601153" cy="54864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913448" y="685800"/>
            <a:ext cx="55635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19.06.2017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19.06.2017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452" y="3429007"/>
            <a:ext cx="7317105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10102" y="685808"/>
            <a:ext cx="5891331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19.06.2017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925201" y="1828800"/>
            <a:ext cx="3532470" cy="4343400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98084" y="1828800"/>
            <a:ext cx="3532470" cy="4343400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19.06.2017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452" y="274638"/>
            <a:ext cx="7317105" cy="1325562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13448" y="1828806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1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913448" y="2743207"/>
            <a:ext cx="353279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97765" y="1828806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1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97765" y="2743207"/>
            <a:ext cx="353279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19.06.2017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19.06.2017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19.06.2017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1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l-PL" sz="18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13295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00507" y="685800"/>
            <a:ext cx="4230203" cy="5486400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13295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7" indent="0">
              <a:buNone/>
              <a:defRPr sz="1200"/>
            </a:lvl2pPr>
            <a:lvl3pPr marL="914415" indent="0">
              <a:buNone/>
              <a:defRPr sz="1000"/>
            </a:lvl3pPr>
            <a:lvl4pPr marL="1371621" indent="0">
              <a:buNone/>
              <a:defRPr sz="900"/>
            </a:lvl4pPr>
            <a:lvl5pPr marL="1828831" indent="0">
              <a:buNone/>
              <a:defRPr sz="900"/>
            </a:lvl5pPr>
            <a:lvl6pPr marL="2286038" indent="0">
              <a:buNone/>
              <a:defRPr sz="900"/>
            </a:lvl6pPr>
            <a:lvl7pPr marL="2743246" indent="0">
              <a:buNone/>
              <a:defRPr sz="900"/>
            </a:lvl7pPr>
            <a:lvl8pPr marL="3200453" indent="0">
              <a:buNone/>
              <a:defRPr sz="900"/>
            </a:lvl8pPr>
            <a:lvl9pPr marL="365766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19.06.2017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1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l-PL" sz="18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13295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400507" y="685800"/>
            <a:ext cx="4230203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399"/>
            </a:lvl1pPr>
            <a:lvl2pPr marL="457207" indent="0">
              <a:buNone/>
              <a:defRPr sz="2801"/>
            </a:lvl2pPr>
            <a:lvl3pPr marL="914415" indent="0">
              <a:buNone/>
              <a:defRPr sz="2399"/>
            </a:lvl3pPr>
            <a:lvl4pPr marL="1371621" indent="0">
              <a:buNone/>
              <a:defRPr sz="2000"/>
            </a:lvl4pPr>
            <a:lvl5pPr marL="1828831" indent="0">
              <a:buNone/>
              <a:defRPr sz="2000"/>
            </a:lvl5pPr>
            <a:lvl6pPr marL="2286038" indent="0">
              <a:buNone/>
              <a:defRPr sz="2000"/>
            </a:lvl6pPr>
            <a:lvl7pPr marL="2743246" indent="0">
              <a:buNone/>
              <a:defRPr sz="2000"/>
            </a:lvl7pPr>
            <a:lvl8pPr marL="3200453" indent="0">
              <a:buNone/>
              <a:defRPr sz="2000"/>
            </a:lvl8pPr>
            <a:lvl9pPr marL="365766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13295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7" indent="0">
              <a:buNone/>
              <a:defRPr sz="1200"/>
            </a:lvl2pPr>
            <a:lvl3pPr marL="914415" indent="0">
              <a:buNone/>
              <a:defRPr sz="1000"/>
            </a:lvl3pPr>
            <a:lvl4pPr marL="1371621" indent="0">
              <a:buNone/>
              <a:defRPr sz="900"/>
            </a:lvl4pPr>
            <a:lvl5pPr marL="1828831" indent="0">
              <a:buNone/>
              <a:defRPr sz="900"/>
            </a:lvl5pPr>
            <a:lvl6pPr marL="2286038" indent="0">
              <a:buNone/>
              <a:defRPr sz="900"/>
            </a:lvl6pPr>
            <a:lvl7pPr marL="2743246" indent="0">
              <a:buNone/>
              <a:defRPr sz="900"/>
            </a:lvl7pPr>
            <a:lvl8pPr marL="3200453" indent="0">
              <a:buNone/>
              <a:defRPr sz="900"/>
            </a:lvl8pPr>
            <a:lvl9pPr marL="365766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19.06.2017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913452" y="274638"/>
            <a:ext cx="7317105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13452" y="1828800"/>
            <a:ext cx="731710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115454" y="6448427"/>
            <a:ext cx="1047467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pl-PL" smtClean="0"/>
              <a:pPr/>
              <a:t>19.06.2017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906865" y="6448427"/>
            <a:ext cx="497992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7373081" y="6448427"/>
            <a:ext cx="857474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5" indent="-228604" algn="l" defTabSz="914415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502929" indent="-228604" algn="l" defTabSz="914415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31" indent="-228604" algn="l" defTabSz="914415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36" indent="-228604" algn="l" defTabSz="914415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40" indent="-228604" algn="l" defTabSz="914415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43" indent="-228604" algn="l" defTabSz="914415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47" indent="-228604" algn="l" defTabSz="914415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50" indent="-228604" algn="l" defTabSz="914415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55" indent="-228604" algn="l" defTabSz="914415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Data </a:t>
            </a:r>
            <a:r>
              <a:rPr lang="pl-PL" dirty="0" err="1"/>
              <a:t>draw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13449" y="5029201"/>
            <a:ext cx="6630353" cy="1143000"/>
          </a:xfrm>
        </p:spPr>
        <p:txBody>
          <a:bodyPr/>
          <a:lstStyle/>
          <a:p>
            <a:r>
              <a:rPr lang="pl-PL" dirty="0"/>
              <a:t>Krzysztof Cabała, Daniel </a:t>
            </a:r>
            <a:r>
              <a:rPr lang="pl-PL" dirty="0" err="1"/>
              <a:t>Cieszko</a:t>
            </a:r>
            <a:r>
              <a:rPr lang="pl-PL" dirty="0"/>
              <a:t>, Michał Czarnecki, Adrian Frydmański, Dawid Gracek, Beata Kalis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EABDB29-F6B0-444F-A4E2-5ADBB0F5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9" y="836712"/>
            <a:ext cx="259228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ABA327-FD41-4959-94E9-D4F6062C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 co robi?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097470-7056-4A7D-9518-307981909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452" y="1828800"/>
            <a:ext cx="7317105" cy="3616424"/>
          </a:xfrm>
        </p:spPr>
        <p:txBody>
          <a:bodyPr anchor="ctr"/>
          <a:lstStyle/>
          <a:p>
            <a:r>
              <a:rPr lang="pl-PL" dirty="0"/>
              <a:t>Graficzna wizualizacja danych liczbowych</a:t>
            </a:r>
          </a:p>
          <a:p>
            <a:r>
              <a:rPr lang="pl-PL" dirty="0"/>
              <a:t>Dla humanistów</a:t>
            </a:r>
          </a:p>
        </p:txBody>
      </p:sp>
    </p:spTree>
    <p:extLst>
      <p:ext uri="{BB962C8B-B14F-4D97-AF65-F5344CB8AC3E}">
        <p14:creationId xmlns:p14="http://schemas.microsoft.com/office/powerpoint/2010/main" val="246702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05233D-C646-41B7-8CF5-81703385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robi?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84B90EBD-5F09-4CFB-9A4F-B9066D5A7E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03563"/>
              </p:ext>
            </p:extLst>
          </p:nvPr>
        </p:nvGraphicFramePr>
        <p:xfrm>
          <a:off x="912813" y="1828800"/>
          <a:ext cx="731837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21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CC477E-D9EC-4ED0-BD87-C559F2B0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452" y="274638"/>
            <a:ext cx="7317105" cy="1325562"/>
          </a:xfrm>
        </p:spPr>
        <p:txBody>
          <a:bodyPr/>
          <a:lstStyle/>
          <a:p>
            <a:r>
              <a:rPr lang="pl-PL" dirty="0"/>
              <a:t>Jak robi?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6412F0-DA6F-4F46-8B23-A2A595D6E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HTML + CSS</a:t>
            </a:r>
          </a:p>
          <a:p>
            <a:r>
              <a:rPr lang="pl-PL" dirty="0" err="1"/>
              <a:t>Javascript</a:t>
            </a:r>
            <a:endParaRPr lang="pl-PL" dirty="0"/>
          </a:p>
          <a:p>
            <a:pPr lvl="1"/>
            <a:r>
              <a:rPr lang="pl-PL" dirty="0"/>
              <a:t>D3</a:t>
            </a:r>
          </a:p>
          <a:p>
            <a:pPr lvl="1"/>
            <a:r>
              <a:rPr lang="pl-PL" dirty="0" err="1"/>
              <a:t>Highcharts</a:t>
            </a:r>
            <a:endParaRPr lang="pl-PL" dirty="0"/>
          </a:p>
          <a:p>
            <a:pPr lvl="1"/>
            <a:r>
              <a:rPr lang="pl-PL" dirty="0" err="1"/>
              <a:t>Plotly</a:t>
            </a:r>
            <a:endParaRPr lang="pl-PL" dirty="0"/>
          </a:p>
          <a:p>
            <a:r>
              <a:rPr lang="pl-PL" dirty="0"/>
              <a:t>jQuery</a:t>
            </a:r>
          </a:p>
          <a:p>
            <a:r>
              <a:rPr lang="pl-PL" dirty="0"/>
              <a:t>PHP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127FBB4-D571-4597-BDC4-48A2B518F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55" y="1828800"/>
            <a:ext cx="9144000" cy="624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8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22222E-6 L 0.00122 0.4916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9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Europe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EAD74D-99B0-465F-AAA8-85455CB845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Seria map świata, prezentacja Kontynent europejski (panoramiczna)</Template>
  <TotalTime>0</TotalTime>
  <Words>48</Words>
  <Application>Microsoft Office PowerPoint</Application>
  <PresentationFormat>Pokaz na ekranie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Continental_Europe_16x9</vt:lpstr>
      <vt:lpstr>Data draw</vt:lpstr>
      <vt:lpstr>Po co robi?</vt:lpstr>
      <vt:lpstr>Co robi?</vt:lpstr>
      <vt:lpstr>Jak robi?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2017-06-16T16:51:55Z</dcterms:created>
  <dcterms:modified xsi:type="dcterms:W3CDTF">2017-06-18T23:57:09Z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