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25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9314" y="596018"/>
            <a:ext cx="7510506" cy="4655919"/>
          </a:xfrm>
        </p:spPr>
        <p:txBody>
          <a:bodyPr/>
          <a:lstStyle/>
          <a:p>
            <a:r>
              <a:rPr lang="pl-PL" dirty="0" err="1"/>
              <a:t>PiPeeper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9314" y="5251938"/>
            <a:ext cx="7510506" cy="853370"/>
          </a:xfrm>
        </p:spPr>
        <p:txBody>
          <a:bodyPr/>
          <a:lstStyle/>
          <a:p>
            <a:r>
              <a:rPr lang="pl-PL" dirty="0"/>
              <a:t>Projekt z zastosowań systemów wbudowanych</a:t>
            </a:r>
          </a:p>
          <a:p>
            <a:r>
              <a:rPr lang="pl-PL" dirty="0"/>
              <a:t>Adrian Frydmański, Bohdan </a:t>
            </a:r>
            <a:r>
              <a:rPr lang="pl-PL" dirty="0" err="1"/>
              <a:t>yaminskyy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założenia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effectLst/>
              </a:rPr>
              <a:t>Stworzenie systemu do podglądu obrazu z kamery USB </a:t>
            </a:r>
          </a:p>
          <a:p>
            <a:pPr lvl="0"/>
            <a:r>
              <a:rPr lang="pl-PL" dirty="0">
                <a:effectLst/>
              </a:rPr>
              <a:t>Dostęp przez stronę internetową</a:t>
            </a:r>
          </a:p>
          <a:p>
            <a:pPr lvl="0"/>
            <a:r>
              <a:rPr lang="pl-PL" dirty="0">
                <a:effectLst/>
              </a:rPr>
              <a:t>Sterowanie kamerą – obracanie </a:t>
            </a:r>
          </a:p>
          <a:p>
            <a:pPr lvl="0"/>
            <a:r>
              <a:rPr lang="pl-PL" dirty="0">
                <a:effectLst/>
              </a:rPr>
              <a:t>Użycie serwomechanizmów modelarskich</a:t>
            </a:r>
          </a:p>
        </p:txBody>
      </p:sp>
    </p:spTree>
    <p:extLst>
      <p:ext uri="{BB962C8B-B14F-4D97-AF65-F5344CB8AC3E}">
        <p14:creationId xmlns:p14="http://schemas.microsoft.com/office/powerpoint/2010/main" val="417987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Wykonanie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endParaRPr lang="pl-PL" dirty="0"/>
          </a:p>
          <a:p>
            <a:r>
              <a:rPr lang="pl-PL" dirty="0"/>
              <a:t>HTML + CSS + jQuery</a:t>
            </a:r>
          </a:p>
          <a:p>
            <a:r>
              <a:rPr lang="pl-PL" dirty="0">
                <a:effectLst/>
              </a:rPr>
              <a:t>Sterownik serw na I</a:t>
            </a:r>
            <a:r>
              <a:rPr lang="pl-PL" baseline="30000" dirty="0">
                <a:effectLst/>
              </a:rPr>
              <a:t>2</a:t>
            </a:r>
            <a:r>
              <a:rPr lang="pl-PL" dirty="0">
                <a:effectLst/>
              </a:rPr>
              <a:t>C </a:t>
            </a:r>
          </a:p>
          <a:p>
            <a:r>
              <a:rPr lang="pl-PL">
                <a:effectLst/>
              </a:rPr>
              <a:t>Zewnętrzne źródło </a:t>
            </a:r>
            <a:r>
              <a:rPr lang="pl-PL">
                <a:effectLst/>
              </a:rPr>
              <a:t>zasilania serw</a:t>
            </a:r>
            <a:endParaRPr lang="pl-PL">
              <a:effectLst/>
            </a:endParaRPr>
          </a:p>
        </p:txBody>
      </p:sp>
      <p:pic>
        <p:nvPicPr>
          <p:cNvPr id="4" name="Obraz 3" descr="C:\Users\adika\AppData\Local\Microsoft\Windows\INetCache\Content.Word\2016-11-24 00.42.5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56" y="2278193"/>
            <a:ext cx="2984164" cy="3606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49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Uruchamianie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effectLst/>
              </a:rPr>
              <a:t>Pobranie z repozytorium https://github.com/Adrian94F/PiPeeper</a:t>
            </a:r>
          </a:p>
          <a:p>
            <a:pPr lvl="0"/>
            <a:r>
              <a:rPr lang="pl-PL" dirty="0">
                <a:effectLst/>
              </a:rPr>
              <a:t>Włączenie obsługi I</a:t>
            </a:r>
            <a:r>
              <a:rPr lang="pl-PL" baseline="30000" dirty="0">
                <a:effectLst/>
              </a:rPr>
              <a:t>2</a:t>
            </a:r>
            <a:r>
              <a:rPr lang="pl-PL" dirty="0">
                <a:effectLst/>
              </a:rPr>
              <a:t>C</a:t>
            </a:r>
          </a:p>
          <a:p>
            <a:pPr lvl="0"/>
            <a:r>
              <a:rPr lang="pl-PL" dirty="0">
                <a:effectLst/>
              </a:rPr>
              <a:t>Instalacja pipa </a:t>
            </a:r>
          </a:p>
          <a:p>
            <a:pPr lvl="0"/>
            <a:r>
              <a:rPr lang="pl-PL" dirty="0">
                <a:effectLst/>
              </a:rPr>
              <a:t>Instalacja </a:t>
            </a:r>
            <a:r>
              <a:rPr lang="pl-PL" dirty="0" err="1">
                <a:effectLst/>
              </a:rPr>
              <a:t>Flaska</a:t>
            </a:r>
            <a:r>
              <a:rPr lang="pl-PL" dirty="0">
                <a:effectLst/>
              </a:rPr>
              <a:t> </a:t>
            </a:r>
          </a:p>
          <a:p>
            <a:pPr lvl="0"/>
            <a:r>
              <a:rPr lang="pl-PL" dirty="0">
                <a:effectLst/>
              </a:rPr>
              <a:t>Uruchomienie serwera poprzez main.py w katalogu głównym repozytorium</a:t>
            </a:r>
          </a:p>
          <a:p>
            <a:pPr lvl="0"/>
            <a:r>
              <a:rPr lang="pl-PL" dirty="0">
                <a:effectLst/>
              </a:rPr>
              <a:t>Uruchomienie strony http://adres_raspberry_pi:5000 </a:t>
            </a:r>
            <a:br>
              <a:rPr lang="pl-PL" dirty="0">
                <a:effectLst/>
              </a:rPr>
            </a:br>
            <a:r>
              <a:rPr lang="pl-PL" dirty="0">
                <a:effectLst/>
              </a:rPr>
              <a:t>(na </a:t>
            </a:r>
            <a:r>
              <a:rPr lang="pl-PL" dirty="0" err="1">
                <a:effectLst/>
              </a:rPr>
              <a:t>Raspberry</a:t>
            </a:r>
            <a:r>
              <a:rPr lang="pl-PL" dirty="0">
                <a:effectLst/>
              </a:rPr>
              <a:t> Pi localhost:5000)</a:t>
            </a:r>
          </a:p>
        </p:txBody>
      </p:sp>
    </p:spTree>
    <p:extLst>
      <p:ext uri="{BB962C8B-B14F-4D97-AF65-F5344CB8AC3E}">
        <p14:creationId xmlns:p14="http://schemas.microsoft.com/office/powerpoint/2010/main" val="3193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WindowTitle"/>
          <p:cNvSpPr txBox="1"/>
          <p:nvPr/>
        </p:nvSpPr>
        <p:spPr>
          <a:xfrm>
            <a:off x="22515" y="22341"/>
            <a:ext cx="7720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l-PL" sz="1200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PiPeeper</a:t>
            </a:r>
            <a:endParaRPr lang="en-US" sz="12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81598" y="286385"/>
            <a:ext cx="320040" cy="316520"/>
            <a:chOff x="72073" y="221749"/>
            <a:chExt cx="320040" cy="316520"/>
          </a:xfrm>
        </p:grpSpPr>
        <p:sp>
          <p:nvSpPr>
            <p:cNvPr id="31" name="Oval 28"/>
            <p:cNvSpPr/>
            <p:nvPr/>
          </p:nvSpPr>
          <p:spPr>
            <a:xfrm>
              <a:off x="72073" y="221749"/>
              <a:ext cx="320040" cy="31652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u="sng">
                <a:solidFill>
                  <a:prstClr val="white"/>
                </a:solidFill>
              </a:endParaRPr>
            </a:p>
          </p:txBody>
        </p:sp>
        <p:sp>
          <p:nvSpPr>
            <p:cNvPr id="32" name="Left Arrow 29"/>
            <p:cNvSpPr/>
            <p:nvPr/>
          </p:nvSpPr>
          <p:spPr>
            <a:xfrm>
              <a:off x="109358" y="275511"/>
              <a:ext cx="223134" cy="208997"/>
            </a:xfrm>
            <a:prstGeom prst="leftArrow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53671" y="286384"/>
            <a:ext cx="320040" cy="316520"/>
            <a:chOff x="444146" y="221748"/>
            <a:chExt cx="320040" cy="316520"/>
          </a:xfrm>
        </p:grpSpPr>
        <p:sp>
          <p:nvSpPr>
            <p:cNvPr id="29" name="Oval 26"/>
            <p:cNvSpPr/>
            <p:nvPr/>
          </p:nvSpPr>
          <p:spPr>
            <a:xfrm>
              <a:off x="444146" y="221748"/>
              <a:ext cx="320040" cy="31652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u="sng">
                <a:solidFill>
                  <a:prstClr val="white"/>
                </a:solidFill>
              </a:endParaRPr>
            </a:p>
          </p:txBody>
        </p:sp>
        <p:sp>
          <p:nvSpPr>
            <p:cNvPr id="30" name="Right Arrow 27"/>
            <p:cNvSpPr/>
            <p:nvPr/>
          </p:nvSpPr>
          <p:spPr>
            <a:xfrm>
              <a:off x="481249" y="275509"/>
              <a:ext cx="257146" cy="208999"/>
            </a:xfrm>
            <a:prstGeom prst="rightArrow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9" name="Minimize - Maximize - Close"/>
          <p:cNvGrpSpPr/>
          <p:nvPr/>
        </p:nvGrpSpPr>
        <p:grpSpPr>
          <a:xfrm>
            <a:off x="8632311" y="92599"/>
            <a:ext cx="384527" cy="78032"/>
            <a:chOff x="9347642" y="131588"/>
            <a:chExt cx="384527" cy="78032"/>
          </a:xfrm>
        </p:grpSpPr>
        <p:cxnSp>
          <p:nvCxnSpPr>
            <p:cNvPr id="24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WebPageBody"/>
          <p:cNvSpPr/>
          <p:nvPr/>
        </p:nvSpPr>
        <p:spPr>
          <a:xfrm>
            <a:off x="76200" y="685159"/>
            <a:ext cx="8991600" cy="606680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1" name="Group 8"/>
          <p:cNvGrpSpPr/>
          <p:nvPr/>
        </p:nvGrpSpPr>
        <p:grpSpPr>
          <a:xfrm>
            <a:off x="8386335" y="360579"/>
            <a:ext cx="640645" cy="183940"/>
            <a:chOff x="8303527" y="360579"/>
            <a:chExt cx="640645" cy="183940"/>
          </a:xfrm>
        </p:grpSpPr>
        <p:pic>
          <p:nvPicPr>
            <p:cNvPr id="21" name="Picture 2" descr="C:\Users\t-dantay\Documents\Placeholders\ho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527" y="361109"/>
              <a:ext cx="185783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t-dantay\Documents\Placeholders\settin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8761292" y="360579"/>
              <a:ext cx="182880" cy="18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t-dantay\Documents\Placeholders\sta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364" y="361109"/>
              <a:ext cx="191874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9"/>
          <p:cNvGrpSpPr/>
          <p:nvPr/>
        </p:nvGrpSpPr>
        <p:grpSpPr>
          <a:xfrm>
            <a:off x="923925" y="340846"/>
            <a:ext cx="7142930" cy="228600"/>
            <a:chOff x="923925" y="340846"/>
            <a:chExt cx="7142930" cy="228600"/>
          </a:xfrm>
        </p:grpSpPr>
        <p:sp>
          <p:nvSpPr>
            <p:cNvPr id="13" name="UrlBar"/>
            <p:cNvSpPr/>
            <p:nvPr/>
          </p:nvSpPr>
          <p:spPr>
            <a:xfrm>
              <a:off x="923925" y="340846"/>
              <a:ext cx="7142930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endParaRPr>
            </a:p>
          </p:txBody>
        </p:sp>
        <p:grpSp>
          <p:nvGrpSpPr>
            <p:cNvPr id="14" name="Group 11"/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/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/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/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pic>
        <p:nvPicPr>
          <p:cNvPr id="33" name="Obraz 32"/>
          <p:cNvPicPr/>
          <p:nvPr/>
        </p:nvPicPr>
        <p:blipFill>
          <a:blip r:embed="rId8"/>
          <a:stretch>
            <a:fillRect/>
          </a:stretch>
        </p:blipFill>
        <p:spPr>
          <a:xfrm>
            <a:off x="76200" y="685159"/>
            <a:ext cx="8991600" cy="6082989"/>
          </a:xfrm>
          <a:prstGeom prst="rect">
            <a:avLst/>
          </a:prstGeom>
        </p:spPr>
      </p:pic>
      <p:sp>
        <p:nvSpPr>
          <p:cNvPr id="55" name="Prostokąt 54"/>
          <p:cNvSpPr/>
          <p:nvPr/>
        </p:nvSpPr>
        <p:spPr>
          <a:xfrm>
            <a:off x="909750" y="334399"/>
            <a:ext cx="20120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</a:t>
            </a:r>
            <a:r>
              <a:rPr lang="pl-PL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192.168.1.106:5000</a:t>
            </a:r>
            <a:endParaRPr lang="en-US" sz="1050" kern="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44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9314" y="596018"/>
            <a:ext cx="7510506" cy="4655919"/>
          </a:xfrm>
        </p:spPr>
        <p:txBody>
          <a:bodyPr/>
          <a:lstStyle/>
          <a:p>
            <a:r>
              <a:rPr lang="pl-PL" dirty="0" err="1"/>
              <a:t>PiPeeper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9314" y="5251938"/>
            <a:ext cx="7510506" cy="853370"/>
          </a:xfrm>
        </p:spPr>
        <p:txBody>
          <a:bodyPr/>
          <a:lstStyle/>
          <a:p>
            <a:r>
              <a:rPr lang="pl-PL" dirty="0"/>
              <a:t>Projekt z zastosowań systemów wbudowanych</a:t>
            </a:r>
          </a:p>
          <a:p>
            <a:r>
              <a:rPr lang="pl-PL" dirty="0"/>
              <a:t>Adrian Frydmański, Bohdan </a:t>
            </a:r>
            <a:r>
              <a:rPr lang="pl-PL" dirty="0" err="1"/>
              <a:t>yaminskyy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BE3A084-8D74-4C8A-BD28-214115D2AE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38</TotalTime>
  <Words>92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Segoe UI</vt:lpstr>
      <vt:lpstr>Siatka</vt:lpstr>
      <vt:lpstr>PiPeeper</vt:lpstr>
      <vt:lpstr>Cel i założenia</vt:lpstr>
      <vt:lpstr>Wykonanie</vt:lpstr>
      <vt:lpstr>Uruchamianie</vt:lpstr>
      <vt:lpstr>Prezentacja programu PowerPoint</vt:lpstr>
      <vt:lpstr>Wnioski</vt:lpstr>
      <vt:lpstr>PiPeeper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PiPeeper</dc:title>
  <dc:creator>Adrian Frydmański</dc:creator>
  <cp:lastModifiedBy>Adrian Frydmański</cp:lastModifiedBy>
  <cp:revision>6</cp:revision>
  <dcterms:created xsi:type="dcterms:W3CDTF">2016-12-07T21:42:56Z</dcterms:created>
  <dcterms:modified xsi:type="dcterms:W3CDTF">2016-12-08T09:40:24Z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