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8" r:id="rId3"/>
    <p:sldId id="260" r:id="rId4"/>
    <p:sldId id="279" r:id="rId5"/>
    <p:sldId id="259" r:id="rId6"/>
    <p:sldId id="262" r:id="rId7"/>
    <p:sldId id="27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478-7262-48A7-B2BB-26A6BBE64C99}" type="datetimeFigureOut">
              <a:rPr lang="es-ES" smtClean="0"/>
              <a:pPr/>
              <a:t>18/12/2020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478-7262-48A7-B2BB-26A6BBE64C99}" type="datetimeFigureOut">
              <a:rPr lang="es-ES" smtClean="0"/>
              <a:pPr/>
              <a:t>18/12/2020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478-7262-48A7-B2BB-26A6BBE64C99}" type="datetimeFigureOut">
              <a:rPr lang="es-ES" smtClean="0"/>
              <a:pPr/>
              <a:t>18/12/2020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478-7262-48A7-B2BB-26A6BBE64C99}" type="datetimeFigureOut">
              <a:rPr lang="es-ES" smtClean="0"/>
              <a:pPr/>
              <a:t>18/12/2020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478-7262-48A7-B2BB-26A6BBE64C99}" type="datetimeFigureOut">
              <a:rPr lang="es-ES" smtClean="0"/>
              <a:pPr/>
              <a:t>18/12/2020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478-7262-48A7-B2BB-26A6BBE64C99}" type="datetimeFigureOut">
              <a:rPr lang="es-ES" smtClean="0"/>
              <a:pPr/>
              <a:t>18/12/2020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478-7262-48A7-B2BB-26A6BBE64C99}" type="datetimeFigureOut">
              <a:rPr lang="es-ES" smtClean="0"/>
              <a:pPr/>
              <a:t>18/12/2020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478-7262-48A7-B2BB-26A6BBE64C99}" type="datetimeFigureOut">
              <a:rPr lang="es-ES" smtClean="0"/>
              <a:pPr/>
              <a:t>18/12/2020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478-7262-48A7-B2BB-26A6BBE64C99}" type="datetimeFigureOut">
              <a:rPr lang="es-ES" smtClean="0"/>
              <a:pPr/>
              <a:t>18/12/2020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478-7262-48A7-B2BB-26A6BBE64C99}" type="datetimeFigureOut">
              <a:rPr lang="es-ES" smtClean="0"/>
              <a:pPr/>
              <a:t>18/12/2020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478-7262-48A7-B2BB-26A6BBE64C99}" type="datetimeFigureOut">
              <a:rPr lang="es-ES" smtClean="0"/>
              <a:pPr/>
              <a:t>18/12/2020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55478-7262-48A7-B2BB-26A6BBE64C99}" type="datetimeFigureOut">
              <a:rPr lang="es-ES" smtClean="0"/>
              <a:pPr/>
              <a:t>18/12/2020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/>
            </a:r>
            <a:br>
              <a:rPr lang="es-ES" dirty="0" smtClean="0">
                <a:solidFill>
                  <a:schemeClr val="bg1"/>
                </a:solidFill>
              </a:rPr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/usuario [POST]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*A INGRESAR:</a:t>
            </a:r>
          </a:p>
          <a:p>
            <a:pPr>
              <a:buNone/>
            </a:pPr>
            <a:r>
              <a:rPr lang="es-ES" dirty="0" smtClean="0"/>
              <a:t>-”nombre”: nombre</a:t>
            </a:r>
          </a:p>
          <a:p>
            <a:pPr>
              <a:buNone/>
            </a:pPr>
            <a:r>
              <a:rPr lang="es-ES" dirty="0" smtClean="0"/>
              <a:t>-”contraseña”: contraseña (se cifrara </a:t>
            </a:r>
            <a:r>
              <a:rPr lang="es-ES" dirty="0" err="1" smtClean="0"/>
              <a:t>despues</a:t>
            </a:r>
            <a:r>
              <a:rPr lang="es-ES" dirty="0" smtClean="0"/>
              <a:t>)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*devuelve:</a:t>
            </a:r>
          </a:p>
          <a:p>
            <a:pPr>
              <a:buNone/>
            </a:pPr>
            <a:r>
              <a:rPr lang="es-ES" dirty="0" smtClean="0"/>
              <a:t>ID del usuario con el que creará </a:t>
            </a:r>
            <a:r>
              <a:rPr lang="es-ES" dirty="0" err="1" smtClean="0"/>
              <a:t>tÍtulo</a:t>
            </a:r>
            <a:r>
              <a:rPr lang="es-ES" dirty="0" smtClean="0"/>
              <a:t> de </a:t>
            </a:r>
            <a:r>
              <a:rPr lang="es-ES" dirty="0" err="1" smtClean="0"/>
              <a:t>pelÍcula</a:t>
            </a:r>
            <a:r>
              <a:rPr lang="es-ES" dirty="0" smtClean="0"/>
              <a:t> para hacer posteriormente reseñas sobre ella.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/</a:t>
            </a:r>
            <a:r>
              <a:rPr lang="es-ES" dirty="0" err="1" smtClean="0"/>
              <a:t>pelicula</a:t>
            </a:r>
            <a:r>
              <a:rPr lang="es-ES" dirty="0" smtClean="0"/>
              <a:t>  [POST]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*INGRESAR:</a:t>
            </a:r>
          </a:p>
          <a:p>
            <a:pPr>
              <a:buNone/>
            </a:pPr>
            <a:r>
              <a:rPr lang="es-ES" dirty="0" smtClean="0"/>
              <a:t>-”titulo”: titulo</a:t>
            </a:r>
          </a:p>
          <a:p>
            <a:pPr>
              <a:buNone/>
            </a:pPr>
            <a:r>
              <a:rPr lang="es-ES" dirty="0" smtClean="0"/>
              <a:t>-”</a:t>
            </a:r>
            <a:r>
              <a:rPr lang="es-ES" dirty="0" err="1" smtClean="0"/>
              <a:t>token</a:t>
            </a:r>
            <a:r>
              <a:rPr lang="es-ES" dirty="0" smtClean="0"/>
              <a:t>”: id usuario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smtClean="0"/>
              <a:t>*DEVUELVE:</a:t>
            </a:r>
          </a:p>
          <a:p>
            <a:pPr>
              <a:buNone/>
            </a:pPr>
            <a:r>
              <a:rPr lang="es-ES" dirty="0" smtClean="0"/>
              <a:t>“CAMPO DE PELICULA AÑADIDO CORRECTAMENTE”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/</a:t>
            </a:r>
            <a:r>
              <a:rPr lang="es-ES" dirty="0" err="1" smtClean="0"/>
              <a:t>pelicula</a:t>
            </a:r>
            <a:r>
              <a:rPr lang="es-ES" dirty="0" smtClean="0"/>
              <a:t>/&lt;titulo&gt; [GET]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*INGRESAR:</a:t>
            </a:r>
          </a:p>
          <a:p>
            <a:pPr>
              <a:buNone/>
            </a:pPr>
            <a:r>
              <a:rPr lang="es-ES" dirty="0" smtClean="0"/>
              <a:t>-NOMBRE DE LA PELÍCULA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smtClean="0"/>
              <a:t>*DEVUELVE:</a:t>
            </a:r>
          </a:p>
          <a:p>
            <a:pPr>
              <a:buNone/>
            </a:pPr>
            <a:r>
              <a:rPr lang="es-ES" dirty="0" smtClean="0"/>
              <a:t>-ID DE PELÍCULA PARA CREAR LA RESEÑA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/reseña  [POST]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dirty="0" smtClean="0"/>
              <a:t>*INGRESAR:</a:t>
            </a:r>
          </a:p>
          <a:p>
            <a:pPr>
              <a:buNone/>
            </a:pPr>
            <a:r>
              <a:rPr lang="es-ES" dirty="0" smtClean="0"/>
              <a:t>-”usuario”: id usuario,</a:t>
            </a:r>
          </a:p>
          <a:p>
            <a:pPr>
              <a:buNone/>
            </a:pPr>
            <a:r>
              <a:rPr lang="es-ES" dirty="0" smtClean="0"/>
              <a:t>-”titulo”: id titulo,</a:t>
            </a:r>
          </a:p>
          <a:p>
            <a:pPr>
              <a:buNone/>
            </a:pPr>
            <a:r>
              <a:rPr lang="es-ES" dirty="0" smtClean="0"/>
              <a:t>“reseña”: en inglés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*Devuelve:</a:t>
            </a:r>
          </a:p>
          <a:p>
            <a:pPr>
              <a:buNone/>
            </a:pPr>
            <a:r>
              <a:rPr lang="es-ES" dirty="0" smtClean="0"/>
              <a:t>-</a:t>
            </a:r>
            <a:r>
              <a:rPr lang="es-ES" dirty="0" err="1" smtClean="0"/>
              <a:t>calificacion</a:t>
            </a:r>
            <a:r>
              <a:rPr lang="es-ES" dirty="0" smtClean="0"/>
              <a:t>: </a:t>
            </a:r>
            <a:r>
              <a:rPr lang="es-ES" dirty="0" smtClean="0">
                <a:sym typeface="Wingdings" pitchFamily="2" charset="2"/>
              </a:rPr>
              <a:t> o </a:t>
            </a:r>
          </a:p>
          <a:p>
            <a:pPr>
              <a:buNone/>
            </a:pPr>
            <a:r>
              <a:rPr lang="es-ES" dirty="0" smtClean="0">
                <a:sym typeface="Wingdings" pitchFamily="2" charset="2"/>
              </a:rPr>
              <a:t>-reseña : la reseña del usuario </a:t>
            </a:r>
          </a:p>
          <a:p>
            <a:pPr>
              <a:buNone/>
            </a:pPr>
            <a:r>
              <a:rPr lang="es-ES" dirty="0" smtClean="0">
                <a:sym typeface="Wingdings" pitchFamily="2" charset="2"/>
              </a:rPr>
              <a:t>-titulo: el titulo de la </a:t>
            </a:r>
            <a:r>
              <a:rPr lang="es-ES" dirty="0" err="1" smtClean="0">
                <a:sym typeface="Wingdings" pitchFamily="2" charset="2"/>
              </a:rPr>
              <a:t>pelicula</a:t>
            </a:r>
            <a:r>
              <a:rPr lang="es-ES" dirty="0" smtClean="0">
                <a:sym typeface="Wingdings" pitchFamily="2" charset="2"/>
              </a:rPr>
              <a:t> de la que ha hecho la reseña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/usuario/&lt;nombre&gt; [GET]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*DEVUELVE: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smtClean="0"/>
              <a:t>LAS RESEÑAS QUE ESCRIBIÓ</a:t>
            </a:r>
          </a:p>
          <a:p>
            <a:pPr>
              <a:buNone/>
            </a:pPr>
            <a:r>
              <a:rPr lang="es-ES" dirty="0" smtClean="0"/>
              <a:t>LA CALIFICACIÓN DE SUS RESEÑAS</a:t>
            </a:r>
          </a:p>
          <a:p>
            <a:pPr>
              <a:buNone/>
            </a:pPr>
            <a:r>
              <a:rPr lang="es-ES" dirty="0" smtClean="0"/>
              <a:t>EL TÍTULO DE LAS PELÍCULAS QUE COMENTÓ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/</a:t>
            </a:r>
            <a:r>
              <a:rPr lang="es-ES" dirty="0" err="1" smtClean="0"/>
              <a:t>repeli</a:t>
            </a:r>
            <a:r>
              <a:rPr lang="es-ES" dirty="0" smtClean="0"/>
              <a:t>/&lt;titulo&gt; [GET ]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*DEVUELVE LAS RESEÑAS DE ESE TÍTULO CON SU CALIFICACIÓN Y EL USUARIO QUE LA ESCRIBIÓ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/reseñas [GET]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*DEVUELVE: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smtClean="0"/>
              <a:t>TODAS LAS RESEÑAS, CON SUS CALIFICACIONES, EL USUARIO QUE LAS ESCRIBIÓ, Y EL TÍTULO DE ESAS PELÍCULAS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smtClean="0"/>
              <a:t>                            FINALMENTE…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GRAFICANDO MIS RESEÑAS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APROVECHÉ LA BASE DE DATOS DE MONGO DONDE SE ENCUENTRAN LAS RESEÑAS CON SU USUARIO,TÍTULO, Y CALIFICACIONES PARA HACER UN PAR DE GRÁFICAS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Gráfico películas</a:t>
            </a:r>
            <a:endParaRPr lang="es-ES" dirty="0"/>
          </a:p>
        </p:txBody>
      </p:sp>
      <p:pic>
        <p:nvPicPr>
          <p:cNvPr id="4" name="3 Marcador de contenido" descr="grafico_pelicula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00306"/>
            <a:ext cx="8682084" cy="27054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endParaRPr lang="es-ES" dirty="0"/>
          </a:p>
          <a:p>
            <a:pPr algn="ctr">
              <a:buNone/>
            </a:pPr>
            <a:r>
              <a:rPr lang="es-ES" dirty="0" smtClean="0"/>
              <a:t>FASES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Gráfico usuarios</a:t>
            </a:r>
            <a:endParaRPr lang="es-ES" dirty="0"/>
          </a:p>
        </p:txBody>
      </p:sp>
      <p:pic>
        <p:nvPicPr>
          <p:cNvPr id="4" name="3 Marcador de contenido" descr="grafico_usuario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39807"/>
            <a:ext cx="8229600" cy="26467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PYTHON </a:t>
            </a:r>
          </a:p>
          <a:p>
            <a:r>
              <a:rPr lang="es-ES" dirty="0" smtClean="0"/>
              <a:t>MONGO DB </a:t>
            </a:r>
          </a:p>
          <a:p>
            <a:r>
              <a:rPr lang="es-ES" dirty="0" smtClean="0"/>
              <a:t>FLASK PARA LA API</a:t>
            </a:r>
          </a:p>
          <a:p>
            <a:r>
              <a:rPr lang="es-ES" dirty="0" smtClean="0"/>
              <a:t>LIBRERÍA KERAS</a:t>
            </a:r>
          </a:p>
          <a:p>
            <a:r>
              <a:rPr lang="es-ES" dirty="0" smtClean="0"/>
              <a:t>NLTK</a:t>
            </a:r>
          </a:p>
          <a:p>
            <a:r>
              <a:rPr lang="es-ES" dirty="0" smtClean="0"/>
              <a:t>SKLEARN</a:t>
            </a:r>
          </a:p>
          <a:p>
            <a:r>
              <a:rPr lang="es-ES" dirty="0" smtClean="0"/>
              <a:t>POSTMAN PARA IR VALIDANDO LA API…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 TODO…</a:t>
            </a:r>
            <a:endParaRPr lang="es-ES" dirty="0"/>
          </a:p>
        </p:txBody>
      </p:sp>
      <p:pic>
        <p:nvPicPr>
          <p:cNvPr id="4" name="3 Marcador de contenido" descr="meme_proyectofin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1500174"/>
            <a:ext cx="4934232" cy="47197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LIMPIEZA DEL DATASET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ES" sz="2400" dirty="0" smtClean="0"/>
              <a:t>CONTABA CON UN DATASETS CON 50000 RESEÑAS DE PELÍCULAS DE </a:t>
            </a:r>
          </a:p>
          <a:p>
            <a:pPr>
              <a:buNone/>
            </a:pPr>
            <a:r>
              <a:rPr lang="es-ES" sz="2400" dirty="0" smtClean="0"/>
              <a:t>IBDM, DONDE LAS CLASIFICABA COMO POSITIVAS O NEGATIVAS.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#COLUMNA RESEÑAS</a:t>
            </a:r>
          </a:p>
          <a:p>
            <a:pPr>
              <a:buNone/>
            </a:pPr>
            <a:r>
              <a:rPr lang="es-ES" sz="2400" dirty="0" smtClean="0"/>
              <a:t>-LIMPIEZA ETIQUETAS HTML</a:t>
            </a:r>
          </a:p>
          <a:p>
            <a:pPr>
              <a:buNone/>
            </a:pPr>
            <a:r>
              <a:rPr lang="es-ES" sz="2400" dirty="0" smtClean="0"/>
              <a:t>-SIGNOS DE PUNTUACIÓN</a:t>
            </a:r>
          </a:p>
          <a:p>
            <a:pPr>
              <a:buNone/>
            </a:pPr>
            <a:r>
              <a:rPr lang="es-ES" sz="2400" dirty="0" smtClean="0"/>
              <a:t>-ESPACIOS EN BLANCO MÚLTIPLES</a:t>
            </a:r>
          </a:p>
          <a:p>
            <a:pPr>
              <a:buNone/>
            </a:pPr>
            <a:r>
              <a:rPr lang="es-ES" sz="2400" dirty="0" smtClean="0"/>
              <a:t>-PALABRAS IRRELEVANTES COMO PREPOSICIONES, CADENAS CORTAS ETC…</a:t>
            </a:r>
          </a:p>
          <a:p>
            <a:pPr>
              <a:buNone/>
            </a:pPr>
            <a:endParaRPr lang="es-ES" sz="2400" dirty="0"/>
          </a:p>
          <a:p>
            <a:pPr>
              <a:buNone/>
            </a:pPr>
            <a:r>
              <a:rPr lang="es-ES" sz="2400" dirty="0" smtClean="0"/>
              <a:t>#COLUMNA ETIQUETAS</a:t>
            </a:r>
          </a:p>
          <a:p>
            <a:r>
              <a:rPr lang="es-ES" sz="2400" dirty="0" smtClean="0"/>
              <a:t>SUSTITUIR POSITIVO O NEGATIVO POR 1 Y 0.</a:t>
            </a:r>
          </a:p>
          <a:p>
            <a:pPr>
              <a:buNone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positiva</a:t>
            </a:r>
            <a:r>
              <a:rPr lang="en-US" dirty="0" smtClean="0"/>
              <a:t> = "</a:t>
            </a:r>
            <a:r>
              <a:rPr lang="en-US" dirty="0" err="1" smtClean="0"/>
              <a:t>Nomadland</a:t>
            </a:r>
            <a:r>
              <a:rPr lang="en-US" dirty="0" smtClean="0"/>
              <a:t> is a humanist masterpiece ... This is a quiet film, but never a dull one, with shots and themes that will continue to resonate “</a:t>
            </a:r>
          </a:p>
          <a:p>
            <a:r>
              <a:rPr lang="es-ES" dirty="0" smtClean="0"/>
              <a:t>['</a:t>
            </a:r>
            <a:r>
              <a:rPr lang="es-ES" dirty="0" err="1" smtClean="0"/>
              <a:t>nomadland</a:t>
            </a:r>
            <a:r>
              <a:rPr lang="es-ES" dirty="0" smtClean="0"/>
              <a:t>', '</a:t>
            </a:r>
            <a:r>
              <a:rPr lang="es-ES" dirty="0" err="1" smtClean="0"/>
              <a:t>humanist</a:t>
            </a:r>
            <a:r>
              <a:rPr lang="es-ES" dirty="0" smtClean="0"/>
              <a:t>', '</a:t>
            </a:r>
            <a:r>
              <a:rPr lang="es-ES" dirty="0" err="1" smtClean="0"/>
              <a:t>masterpiece</a:t>
            </a:r>
            <a:r>
              <a:rPr lang="es-ES" dirty="0" smtClean="0"/>
              <a:t>', '</a:t>
            </a:r>
            <a:r>
              <a:rPr lang="es-ES" dirty="0" err="1" smtClean="0"/>
              <a:t>quiet</a:t>
            </a:r>
            <a:r>
              <a:rPr lang="es-ES" dirty="0" smtClean="0"/>
              <a:t>’,  “film”, “</a:t>
            </a:r>
            <a:r>
              <a:rPr lang="es-ES" dirty="0" err="1" smtClean="0"/>
              <a:t>never</a:t>
            </a:r>
            <a:r>
              <a:rPr lang="es-ES" dirty="0" smtClean="0"/>
              <a:t>”, “</a:t>
            </a:r>
            <a:r>
              <a:rPr lang="es-ES" dirty="0" err="1" smtClean="0"/>
              <a:t>dull</a:t>
            </a:r>
            <a:r>
              <a:rPr lang="es-ES" dirty="0" smtClean="0"/>
              <a:t>”, “</a:t>
            </a:r>
            <a:r>
              <a:rPr lang="es-ES" dirty="0" err="1" smtClean="0"/>
              <a:t>one</a:t>
            </a:r>
            <a:r>
              <a:rPr lang="es-ES" dirty="0" smtClean="0"/>
              <a:t>”, “</a:t>
            </a:r>
            <a:r>
              <a:rPr lang="es-ES" dirty="0" err="1" smtClean="0"/>
              <a:t>shots</a:t>
            </a:r>
            <a:r>
              <a:rPr lang="es-ES" dirty="0" smtClean="0"/>
              <a:t>”, </a:t>
            </a:r>
          </a:p>
          <a:p>
            <a:pPr>
              <a:buNone/>
            </a:pPr>
            <a:r>
              <a:rPr lang="es-ES" dirty="0" smtClean="0"/>
              <a:t>“,</a:t>
            </a:r>
            <a:r>
              <a:rPr lang="es-ES" dirty="0" err="1" smtClean="0"/>
              <a:t>themes</a:t>
            </a:r>
            <a:r>
              <a:rPr lang="es-ES" dirty="0" smtClean="0"/>
              <a:t>”, “</a:t>
            </a:r>
            <a:r>
              <a:rPr lang="es-ES" dirty="0" err="1" smtClean="0"/>
              <a:t>continue</a:t>
            </a:r>
            <a:r>
              <a:rPr lang="es-ES" dirty="0" smtClean="0"/>
              <a:t>”, “</a:t>
            </a:r>
            <a:r>
              <a:rPr lang="es-ES" dirty="0" err="1" smtClean="0"/>
              <a:t>resonate</a:t>
            </a:r>
            <a:r>
              <a:rPr lang="es-ES" dirty="0" smtClean="0"/>
              <a:t>”]</a:t>
            </a:r>
          </a:p>
          <a:p>
            <a:pPr>
              <a:buNone/>
            </a:pPr>
            <a:r>
              <a:rPr lang="es-ES" dirty="0" smtClean="0"/>
              <a:t>    [45,84,564,21,48,74,96,23,89,77]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Modelo RED NEURONAL Simple Multicapa </a:t>
            </a:r>
            <a:r>
              <a:rPr lang="es-ES" dirty="0" err="1" smtClean="0"/>
              <a:t>Perceptron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s-ES" dirty="0" smtClean="0"/>
          </a:p>
          <a:p>
            <a:r>
              <a:rPr lang="es-ES" dirty="0" smtClean="0"/>
              <a:t>DIVISION 80 TRAIN 20 PRUEBA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5000 PALABRAS MÁS FRECUENTES DE TODAS LAS RESEÑAS</a:t>
            </a:r>
          </a:p>
          <a:p>
            <a:r>
              <a:rPr lang="es-ES" dirty="0" smtClean="0"/>
              <a:t>LIMITACIÓN RESEÑAS A 100 PALABRAS, PARA ACOTAR LAS RESEÑAS O RELLENARSE CON CEROS (MEJOR ACOTAR A RELLENAR CON CEROS)</a:t>
            </a:r>
          </a:p>
          <a:p>
            <a:pPr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scores = </a:t>
            </a:r>
            <a:r>
              <a:rPr lang="es-ES" dirty="0" err="1" smtClean="0"/>
              <a:t>model.evaluate</a:t>
            </a:r>
            <a:r>
              <a:rPr lang="es-ES" dirty="0" smtClean="0"/>
              <a:t>(</a:t>
            </a:r>
            <a:r>
              <a:rPr lang="es-ES" dirty="0" err="1" smtClean="0"/>
              <a:t>X_test</a:t>
            </a:r>
            <a:r>
              <a:rPr lang="es-ES" dirty="0" smtClean="0"/>
              <a:t>, </a:t>
            </a:r>
            <a:r>
              <a:rPr lang="es-ES" dirty="0" err="1" smtClean="0"/>
              <a:t>y_test</a:t>
            </a:r>
            <a:r>
              <a:rPr lang="es-ES" dirty="0" smtClean="0"/>
              <a:t>, </a:t>
            </a:r>
            <a:r>
              <a:rPr lang="es-ES" dirty="0" err="1" smtClean="0"/>
              <a:t>verbose</a:t>
            </a:r>
            <a:r>
              <a:rPr lang="es-ES" dirty="0" smtClean="0"/>
              <a:t>=0)</a:t>
            </a:r>
          </a:p>
          <a:p>
            <a:r>
              <a:rPr lang="en-US" dirty="0" smtClean="0"/>
              <a:t>[==============================] - 20s 16ms/step - loss: 0.3561 - accuracy: 0.8382 - </a:t>
            </a:r>
            <a:r>
              <a:rPr lang="en-US" dirty="0" err="1" smtClean="0"/>
              <a:t>val_loss</a:t>
            </a:r>
            <a:r>
              <a:rPr lang="en-US" dirty="0" smtClean="0"/>
              <a:t>: 0.3007 - </a:t>
            </a:r>
            <a:r>
              <a:rPr lang="en-US" dirty="0" err="1" smtClean="0"/>
              <a:t>val_accuracy</a:t>
            </a:r>
            <a:r>
              <a:rPr lang="en-US" dirty="0" smtClean="0"/>
              <a:t>: 0.8735 </a:t>
            </a:r>
            <a:r>
              <a:rPr lang="en-US" dirty="0" err="1" smtClean="0"/>
              <a:t>Precisión</a:t>
            </a:r>
            <a:r>
              <a:rPr lang="en-US" dirty="0" smtClean="0"/>
              <a:t>: 87.35%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CONVOLUCIONAL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313/313 [==============================] - 3s 10ms/step - loss: 0.6331 - accuracy: 0.7446 </a:t>
            </a:r>
            <a:r>
              <a:rPr lang="en-US" dirty="0" err="1" smtClean="0"/>
              <a:t>Precisión</a:t>
            </a:r>
            <a:r>
              <a:rPr lang="en-US" dirty="0" smtClean="0"/>
              <a:t>: 74.46%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PREDICCIONES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EL MODELO TIENE UNA VALIDACIÓN BINARIA DONDE VALORES POR DEBAJO DEL 0.5 INDICAN QUE SON NEGATIVAS Y POR ENCIMA POSITIVAS.</a:t>
            </a:r>
          </a:p>
          <a:p>
            <a:endParaRPr lang="es-ES" sz="2000" dirty="0" smtClean="0"/>
          </a:p>
          <a:p>
            <a:r>
              <a:rPr lang="es-ES" sz="2000" dirty="0" err="1" smtClean="0"/>
              <a:t>pred_test</a:t>
            </a:r>
            <a:r>
              <a:rPr lang="es-ES" sz="2000" dirty="0" smtClean="0"/>
              <a:t>[9]</a:t>
            </a:r>
          </a:p>
          <a:p>
            <a:r>
              <a:rPr lang="es-ES" sz="2000" dirty="0" err="1" smtClean="0"/>
              <a:t>array</a:t>
            </a:r>
            <a:r>
              <a:rPr lang="es-ES" sz="2000" dirty="0" smtClean="0"/>
              <a:t>([0.01607266] </a:t>
            </a:r>
            <a:r>
              <a:rPr lang="es-ES" sz="2000" dirty="0" smtClean="0">
                <a:sym typeface="Wingdings" pitchFamily="2" charset="2"/>
              </a:rPr>
              <a:t> NEGATIVA</a:t>
            </a:r>
          </a:p>
          <a:p>
            <a:endParaRPr lang="es-ES" sz="2000" dirty="0">
              <a:sym typeface="Wingdings" pitchFamily="2" charset="2"/>
            </a:endParaRPr>
          </a:p>
          <a:p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 err="1" smtClean="0"/>
              <a:t>pred_test</a:t>
            </a:r>
            <a:r>
              <a:rPr lang="es-ES" sz="2000" dirty="0" smtClean="0"/>
              <a:t>[25]</a:t>
            </a:r>
            <a:endParaRPr lang="es-ES" sz="2000" dirty="0"/>
          </a:p>
          <a:p>
            <a:r>
              <a:rPr lang="es-ES" sz="2000" dirty="0" err="1" smtClean="0"/>
              <a:t>array</a:t>
            </a:r>
            <a:r>
              <a:rPr lang="es-ES" sz="2000" dirty="0"/>
              <a:t>([0.76632994</a:t>
            </a:r>
            <a:r>
              <a:rPr lang="es-ES" sz="2000" dirty="0" smtClean="0"/>
              <a:t>]  </a:t>
            </a:r>
            <a:r>
              <a:rPr lang="es-ES" sz="2000" dirty="0" smtClean="0">
                <a:sym typeface="Wingdings" pitchFamily="2" charset="2"/>
              </a:rPr>
              <a:t></a:t>
            </a:r>
            <a:r>
              <a:rPr lang="es-ES" sz="2000" dirty="0" smtClean="0"/>
              <a:t>POSITIVA</a:t>
            </a:r>
            <a:endParaRPr lang="es-ES" sz="2000" dirty="0"/>
          </a:p>
          <a:p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/>
              <a:t> </a:t>
            </a:r>
            <a:r>
              <a:rPr lang="es-ES" dirty="0" smtClean="0"/>
              <a:t>                                ENDPOINTS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543</Words>
  <Application>Microsoft Office PowerPoint</Application>
  <PresentationFormat>Presentación en pantalla (4:3)</PresentationFormat>
  <Paragraphs>104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 </vt:lpstr>
      <vt:lpstr>Diapositiva 2</vt:lpstr>
      <vt:lpstr>LIMPIEZA DEL DATASET</vt:lpstr>
      <vt:lpstr>EJEMPLO</vt:lpstr>
      <vt:lpstr>Modelo RED NEURONAL Simple Multicapa Perceptron</vt:lpstr>
      <vt:lpstr>Diapositiva 6</vt:lpstr>
      <vt:lpstr>MODELO CONVOLUCIONAL</vt:lpstr>
      <vt:lpstr>PREDICCIONES</vt:lpstr>
      <vt:lpstr>API</vt:lpstr>
      <vt:lpstr>/usuario [POST]</vt:lpstr>
      <vt:lpstr>/pelicula  [POST]</vt:lpstr>
      <vt:lpstr>/pelicula/&lt;titulo&gt; [GET]</vt:lpstr>
      <vt:lpstr>/reseña  [POST]</vt:lpstr>
      <vt:lpstr>/usuario/&lt;nombre&gt; [GET]</vt:lpstr>
      <vt:lpstr>/repeli/&lt;titulo&gt; [GET ]</vt:lpstr>
      <vt:lpstr>/reseñas [GET]</vt:lpstr>
      <vt:lpstr>Diapositiva 17</vt:lpstr>
      <vt:lpstr>GRAFICANDO MIS RESEÑAS</vt:lpstr>
      <vt:lpstr>Gráfico películas</vt:lpstr>
      <vt:lpstr>Gráfico usuarios</vt:lpstr>
      <vt:lpstr>HERRAMIENTAS</vt:lpstr>
      <vt:lpstr>ES TODO…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FORO CINEFILO CON SENTIMIENTO</dc:title>
  <dc:creator>Usuario de Windows</dc:creator>
  <cp:lastModifiedBy>Usuario de Windows</cp:lastModifiedBy>
  <cp:revision>23</cp:revision>
  <dcterms:created xsi:type="dcterms:W3CDTF">2020-12-17T09:23:11Z</dcterms:created>
  <dcterms:modified xsi:type="dcterms:W3CDTF">2020-12-18T00:52:44Z</dcterms:modified>
</cp:coreProperties>
</file>